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4" r:id="rId1"/>
  </p:sldMasterIdLst>
  <p:handoutMasterIdLst>
    <p:handoutMasterId r:id="rId2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797675" cy="9926638"/>
  <p:photoAlbum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99E9B-F62E-4D2E-AE37-06FC158058FA}" type="datetimeFigureOut">
              <a:rPr lang="nl-BE" smtClean="0"/>
              <a:t>2/08/2019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32458-C91F-4AAB-A7FC-F5174E3BB0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6289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8807-BCFF-432A-A98E-418A44549B78}" type="datetimeFigureOut">
              <a:rPr lang="nl-BE" smtClean="0"/>
              <a:t>2/08/2019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0D75-98C2-40DA-BBEB-237DE76C34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323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8807-BCFF-432A-A98E-418A44549B78}" type="datetimeFigureOut">
              <a:rPr lang="nl-BE" smtClean="0"/>
              <a:t>2/08/2019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0D75-98C2-40DA-BBEB-237DE76C34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3711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8807-BCFF-432A-A98E-418A44549B78}" type="datetimeFigureOut">
              <a:rPr lang="nl-BE" smtClean="0"/>
              <a:t>2/08/2019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0D75-98C2-40DA-BBEB-237DE76C34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016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8807-BCFF-432A-A98E-418A44549B78}" type="datetimeFigureOut">
              <a:rPr lang="nl-BE" smtClean="0"/>
              <a:t>2/08/2019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0D75-98C2-40DA-BBEB-237DE76C34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110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8807-BCFF-432A-A98E-418A44549B78}" type="datetimeFigureOut">
              <a:rPr lang="nl-BE" smtClean="0"/>
              <a:t>2/08/2019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0D75-98C2-40DA-BBEB-237DE76C34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542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8807-BCFF-432A-A98E-418A44549B78}" type="datetimeFigureOut">
              <a:rPr lang="nl-BE" smtClean="0"/>
              <a:t>2/08/2019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0D75-98C2-40DA-BBEB-237DE76C34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8606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8807-BCFF-432A-A98E-418A44549B78}" type="datetimeFigureOut">
              <a:rPr lang="nl-BE" smtClean="0"/>
              <a:t>2/08/2019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0D75-98C2-40DA-BBEB-237DE76C34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599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8807-BCFF-432A-A98E-418A44549B78}" type="datetimeFigureOut">
              <a:rPr lang="nl-BE" smtClean="0"/>
              <a:t>2/08/2019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0D75-98C2-40DA-BBEB-237DE76C34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910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8807-BCFF-432A-A98E-418A44549B78}" type="datetimeFigureOut">
              <a:rPr lang="nl-BE" smtClean="0"/>
              <a:t>2/08/2019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0D75-98C2-40DA-BBEB-237DE76C34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8851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8807-BCFF-432A-A98E-418A44549B78}" type="datetimeFigureOut">
              <a:rPr lang="nl-BE" smtClean="0"/>
              <a:t>2/08/2019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0D75-98C2-40DA-BBEB-237DE76C34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110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8807-BCFF-432A-A98E-418A44549B78}" type="datetimeFigureOut">
              <a:rPr lang="nl-BE" smtClean="0"/>
              <a:t>2/08/2019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0D75-98C2-40DA-BBEB-237DE76C34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1499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38807-BCFF-432A-A98E-418A44549B78}" type="datetimeFigureOut">
              <a:rPr lang="nl-BE" smtClean="0"/>
              <a:t>2/08/2019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C0D75-98C2-40DA-BBEB-237DE76C34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60852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European catholic hospitals - challenges and strength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695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European catholic hospitals - challenges and strengths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6976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European catholic hospitals - challenges and strengths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0157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European catholic hospitals - challenges and strengths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7254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European catholic hospitals - challenges and strengths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8559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European catholic hospitals - challenges and strengths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8552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European catholic hospitals - challenges and strengths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289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European catholic hospitals - challenges and strengths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1323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European catholic hospitals - challenges and strengths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9550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European catholic hospitals - challenges and strengths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7077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European catholic hospitals - challenges and strengths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6088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European catholic hospitals - challenges and strengths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535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European catholic hospitals - challenges and strengths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9751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European catholic hospitals - challenges and strengths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556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European catholic hospitals - challenges and strengths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2745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European catholic hospitals - challenges and strengths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1322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European catholic hospitals - challenges and strengths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976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European catholic hospitals - challenges and strengths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762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European catholic hospitals - challenges and strengths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152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European catholic hospitals - challenges and strengths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285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European catholic hospitals - challenges and strengths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9127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European catholic hospitals - challenges and strengths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267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European catholic hospitals - challenges and strengths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5609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0</Words>
  <Application>Microsoft Office PowerPoint</Application>
  <PresentationFormat>Diavoorstelling 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Claeys, Lieven [Dienst communicatie]</dc:creator>
  <cp:lastModifiedBy>Br. Generaal</cp:lastModifiedBy>
  <cp:revision>1</cp:revision>
  <cp:lastPrinted>2016-10-28T13:07:33Z</cp:lastPrinted>
  <dcterms:created xsi:type="dcterms:W3CDTF">2016-10-28T12:46:15Z</dcterms:created>
  <dcterms:modified xsi:type="dcterms:W3CDTF">2019-08-02T06:26:27Z</dcterms:modified>
</cp:coreProperties>
</file>