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ldx" ContentType="application/vnd.openxmlformats-officedocument.presentationml.slide"/>
  <Default Extension="vml" ContentType="application/vnd.openxmlformats-officedocument.vmlDrawing"/>
  <Default Extension="wav" ContentType="audio/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handoutMasterIdLst>
    <p:handoutMasterId r:id="rId60"/>
  </p:handoutMasterIdLst>
  <p:sldIdLst>
    <p:sldId id="257" r:id="rId5"/>
    <p:sldId id="379" r:id="rId6"/>
    <p:sldId id="393" r:id="rId7"/>
    <p:sldId id="378" r:id="rId8"/>
    <p:sldId id="341" r:id="rId9"/>
    <p:sldId id="384" r:id="rId10"/>
    <p:sldId id="344" r:id="rId11"/>
    <p:sldId id="385" r:id="rId12"/>
    <p:sldId id="347" r:id="rId13"/>
    <p:sldId id="380" r:id="rId14"/>
    <p:sldId id="390" r:id="rId15"/>
    <p:sldId id="391" r:id="rId16"/>
    <p:sldId id="392" r:id="rId17"/>
    <p:sldId id="398" r:id="rId18"/>
    <p:sldId id="381" r:id="rId19"/>
    <p:sldId id="405" r:id="rId20"/>
    <p:sldId id="394" r:id="rId21"/>
    <p:sldId id="395" r:id="rId22"/>
    <p:sldId id="396" r:id="rId23"/>
    <p:sldId id="348" r:id="rId24"/>
    <p:sldId id="350" r:id="rId25"/>
    <p:sldId id="316" r:id="rId26"/>
    <p:sldId id="315" r:id="rId27"/>
    <p:sldId id="382" r:id="rId28"/>
    <p:sldId id="363" r:id="rId29"/>
    <p:sldId id="399" r:id="rId30"/>
    <p:sldId id="401" r:id="rId31"/>
    <p:sldId id="364" r:id="rId32"/>
    <p:sldId id="402" r:id="rId33"/>
    <p:sldId id="403" r:id="rId34"/>
    <p:sldId id="383" r:id="rId35"/>
    <p:sldId id="314" r:id="rId36"/>
    <p:sldId id="409" r:id="rId37"/>
    <p:sldId id="366" r:id="rId38"/>
    <p:sldId id="367" r:id="rId39"/>
    <p:sldId id="369" r:id="rId40"/>
    <p:sldId id="370" r:id="rId41"/>
    <p:sldId id="371" r:id="rId42"/>
    <p:sldId id="372" r:id="rId43"/>
    <p:sldId id="373" r:id="rId44"/>
    <p:sldId id="359" r:id="rId45"/>
    <p:sldId id="355" r:id="rId46"/>
    <p:sldId id="397" r:id="rId47"/>
    <p:sldId id="357" r:id="rId48"/>
    <p:sldId id="337" r:id="rId49"/>
    <p:sldId id="358" r:id="rId50"/>
    <p:sldId id="360" r:id="rId51"/>
    <p:sldId id="374" r:id="rId52"/>
    <p:sldId id="361" r:id="rId53"/>
    <p:sldId id="388" r:id="rId54"/>
    <p:sldId id="407" r:id="rId55"/>
    <p:sldId id="279" r:id="rId56"/>
    <p:sldId id="280" r:id="rId57"/>
    <p:sldId id="281" r:id="rId5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5AFA65-936D-4E98-A63C-B3114752BEB7}" v="48" dt="2019-09-10T08:49:56.430"/>
    <p1510:client id="{CB1EAA25-727A-FAE5-1F70-C1A2C55E5B4A}" v="148" dt="2019-09-10T09:06:45.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_195_0.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_195_0.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explosion val="25"/>
          <c:cat>
            <c:strRef>
              <c:f>'Hoja1'!$A$2:$A$6</c:f>
              <c:strCache>
                <c:ptCount val="5"/>
                <c:pt idx="0">
                  <c:v>1er trim.</c:v>
                </c:pt>
                <c:pt idx="1">
                  <c:v>2º trim.</c:v>
                </c:pt>
                <c:pt idx="2">
                  <c:v>3er trim.</c:v>
                </c:pt>
                <c:pt idx="3">
                  <c:v>4º trim.</c:v>
                </c:pt>
                <c:pt idx="4">
                  <c:v>total</c:v>
                </c:pt>
              </c:strCache>
            </c:strRef>
          </c:cat>
          <c:val>
            <c:numRef>
              <c:f>'Hoja1'!$B$2:$B$6</c:f>
              <c:numCache>
                <c:formatCode>General</c:formatCode>
                <c:ptCount val="5"/>
                <c:pt idx="0">
                  <c:v>8</c:v>
                </c:pt>
                <c:pt idx="1">
                  <c:v>8</c:v>
                </c:pt>
                <c:pt idx="2">
                  <c:v>8</c:v>
                </c:pt>
                <c:pt idx="3">
                  <c:v>8</c:v>
                </c:pt>
                <c:pt idx="4">
                  <c:v>8</c:v>
                </c:pt>
              </c:numCache>
            </c:numRef>
          </c:val>
          <c:extLst>
            <c:ext xmlns:c16="http://schemas.microsoft.com/office/drawing/2014/chart" uri="{C3380CC4-5D6E-409C-BE32-E72D297353CC}">
              <c16:uniqueId val="{00000000-0440-40BB-8092-32A0928E9869}"/>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explosion val="1"/>
          <c:cat>
            <c:strRef>
              <c:f>'Hoja1'!$A$2:$A$6</c:f>
              <c:strCache>
                <c:ptCount val="5"/>
                <c:pt idx="0">
                  <c:v>1er trim.</c:v>
                </c:pt>
                <c:pt idx="1">
                  <c:v>2º trim.</c:v>
                </c:pt>
                <c:pt idx="2">
                  <c:v>3er trim.</c:v>
                </c:pt>
                <c:pt idx="3">
                  <c:v>4º trim.</c:v>
                </c:pt>
                <c:pt idx="4">
                  <c:v>total</c:v>
                </c:pt>
              </c:strCache>
            </c:strRef>
          </c:cat>
          <c:val>
            <c:numRef>
              <c:f>'Hoja1'!$B$2:$B$6</c:f>
              <c:numCache>
                <c:formatCode>General</c:formatCode>
                <c:ptCount val="5"/>
                <c:pt idx="0">
                  <c:v>8</c:v>
                </c:pt>
                <c:pt idx="1">
                  <c:v>8</c:v>
                </c:pt>
                <c:pt idx="2">
                  <c:v>8</c:v>
                </c:pt>
                <c:pt idx="3">
                  <c:v>8</c:v>
                </c:pt>
                <c:pt idx="4">
                  <c:v>8</c:v>
                </c:pt>
              </c:numCache>
            </c:numRef>
          </c:val>
          <c:extLst>
            <c:ext xmlns:c16="http://schemas.microsoft.com/office/drawing/2014/chart" uri="{C3380CC4-5D6E-409C-BE32-E72D297353CC}">
              <c16:uniqueId val="{00000000-695C-4FDC-98C2-EB3F8FEB85F2}"/>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F91C9-1388-4E78-96D0-34E347B0B2E6}" type="doc">
      <dgm:prSet loTypeId="urn:microsoft.com/office/officeart/2005/8/layout/hProcess4" loCatId="process" qsTypeId="urn:microsoft.com/office/officeart/2005/8/quickstyle/simple2" qsCatId="simple" csTypeId="urn:microsoft.com/office/officeart/2005/8/colors/accent1_2" csCatId="accent1" phldr="1"/>
      <dgm:spPr/>
      <dgm:t>
        <a:bodyPr/>
        <a:lstStyle/>
        <a:p>
          <a:endParaRPr lang="es-ES"/>
        </a:p>
      </dgm:t>
    </dgm:pt>
    <dgm:pt modelId="{9A3C2192-30FA-4902-A997-0A77FDC4DA18}">
      <dgm:prSet phldrT="[Texto]" custT="1"/>
      <dgm:spPr/>
      <dgm:t>
        <a:bodyPr/>
        <a:lstStyle/>
        <a:p>
          <a:r>
            <a:rPr lang="es-ES" sz="2400" err="1">
              <a:latin typeface="Berlin Sans FB" pitchFamily="34" charset="0"/>
            </a:rPr>
            <a:t>From</a:t>
          </a:r>
          <a:endParaRPr lang="es-ES" sz="2400">
            <a:latin typeface="Berlin Sans FB" pitchFamily="34" charset="0"/>
          </a:endParaRPr>
        </a:p>
        <a:p>
          <a:r>
            <a:rPr lang="es-ES" sz="2400" err="1">
              <a:latin typeface="Berlin Sans FB" pitchFamily="34" charset="0"/>
            </a:rPr>
            <a:t>Good</a:t>
          </a:r>
          <a:r>
            <a:rPr lang="es-ES" sz="2400">
              <a:latin typeface="Berlin Sans FB" pitchFamily="34" charset="0"/>
            </a:rPr>
            <a:t> </a:t>
          </a:r>
          <a:r>
            <a:rPr lang="es-ES" sz="2400" err="1">
              <a:latin typeface="Berlin Sans FB" pitchFamily="34" charset="0"/>
            </a:rPr>
            <a:t>Samaritan</a:t>
          </a:r>
          <a:endParaRPr lang="es-ES" sz="2400">
            <a:latin typeface="Berlin Sans FB" pitchFamily="34" charset="0"/>
          </a:endParaRPr>
        </a:p>
      </dgm:t>
    </dgm:pt>
    <dgm:pt modelId="{51175AE6-E1B1-4AE0-8752-69652EA6FEC5}" type="sibTrans" cxnId="{43EE9A41-FEF1-4C0F-96FB-BEF22959F619}">
      <dgm:prSet/>
      <dgm:spPr>
        <a:ln w="38100">
          <a:solidFill>
            <a:schemeClr val="tx1"/>
          </a:solidFill>
        </a:ln>
      </dgm:spPr>
      <dgm:t>
        <a:bodyPr/>
        <a:lstStyle/>
        <a:p>
          <a:endParaRPr lang="es-ES"/>
        </a:p>
      </dgm:t>
    </dgm:pt>
    <dgm:pt modelId="{300586D8-8CA7-44A3-B9B8-382DC979B1AD}" type="parTrans" cxnId="{43EE9A41-FEF1-4C0F-96FB-BEF22959F619}">
      <dgm:prSet/>
      <dgm:spPr/>
      <dgm:t>
        <a:bodyPr/>
        <a:lstStyle/>
        <a:p>
          <a:endParaRPr lang="es-ES"/>
        </a:p>
      </dgm:t>
    </dgm:pt>
    <dgm:pt modelId="{6E49B96F-E940-49B2-8E9E-D2F2A95D2334}">
      <dgm:prSet phldrT="[Texto]" custT="1"/>
      <dgm:spPr/>
      <dgm:t>
        <a:bodyPr/>
        <a:lstStyle/>
        <a:p>
          <a:r>
            <a:rPr lang="es-ES" sz="2400">
              <a:latin typeface="Berlin Sans FB" pitchFamily="34" charset="0"/>
            </a:rPr>
            <a:t>To  </a:t>
          </a:r>
        </a:p>
        <a:p>
          <a:r>
            <a:rPr lang="es-ES" sz="2400" err="1">
              <a:latin typeface="Berlin Sans FB" pitchFamily="34" charset="0"/>
            </a:rPr>
            <a:t>Cyber</a:t>
          </a:r>
          <a:r>
            <a:rPr lang="es-ES" sz="2400">
              <a:latin typeface="Berlin Sans FB" pitchFamily="34" charset="0"/>
            </a:rPr>
            <a:t> Doctor</a:t>
          </a:r>
        </a:p>
      </dgm:t>
    </dgm:pt>
    <dgm:pt modelId="{3913106C-943C-4453-8048-C2E238399224}" type="sibTrans" cxnId="{724AD0C8-7F44-4E0F-8EE8-C978F3C497B9}">
      <dgm:prSet/>
      <dgm:spPr/>
      <dgm:t>
        <a:bodyPr/>
        <a:lstStyle/>
        <a:p>
          <a:endParaRPr lang="es-ES"/>
        </a:p>
      </dgm:t>
    </dgm:pt>
    <dgm:pt modelId="{775CEFC0-79BD-4FE5-8C09-429B7A1EC465}" type="parTrans" cxnId="{724AD0C8-7F44-4E0F-8EE8-C978F3C497B9}">
      <dgm:prSet/>
      <dgm:spPr/>
      <dgm:t>
        <a:bodyPr/>
        <a:lstStyle/>
        <a:p>
          <a:endParaRPr lang="es-ES"/>
        </a:p>
      </dgm:t>
    </dgm:pt>
    <dgm:pt modelId="{0356043F-DD03-4803-B4D7-65788B54CB04}" type="pres">
      <dgm:prSet presAssocID="{B73F91C9-1388-4E78-96D0-34E347B0B2E6}" presName="Name0" presStyleCnt="0">
        <dgm:presLayoutVars>
          <dgm:dir/>
          <dgm:animLvl val="lvl"/>
          <dgm:resizeHandles val="exact"/>
        </dgm:presLayoutVars>
      </dgm:prSet>
      <dgm:spPr/>
    </dgm:pt>
    <dgm:pt modelId="{177922B9-89BF-4E3F-BD5D-A100318927E7}" type="pres">
      <dgm:prSet presAssocID="{B73F91C9-1388-4E78-96D0-34E347B0B2E6}" presName="tSp" presStyleCnt="0"/>
      <dgm:spPr/>
    </dgm:pt>
    <dgm:pt modelId="{0D6B3A04-9538-40F9-B81F-6C6E800012FF}" type="pres">
      <dgm:prSet presAssocID="{B73F91C9-1388-4E78-96D0-34E347B0B2E6}" presName="bSp" presStyleCnt="0"/>
      <dgm:spPr/>
    </dgm:pt>
    <dgm:pt modelId="{3D805BAF-5404-4139-9B29-A9CD3EA35712}" type="pres">
      <dgm:prSet presAssocID="{B73F91C9-1388-4E78-96D0-34E347B0B2E6}" presName="process" presStyleCnt="0"/>
      <dgm:spPr/>
    </dgm:pt>
    <dgm:pt modelId="{B68D935F-0785-4155-A6C0-E9E764CF4A1E}" type="pres">
      <dgm:prSet presAssocID="{9A3C2192-30FA-4902-A997-0A77FDC4DA18}" presName="composite1" presStyleCnt="0"/>
      <dgm:spPr/>
    </dgm:pt>
    <dgm:pt modelId="{2BF03948-FF1F-4C42-8ACC-2A5F6860E029}" type="pres">
      <dgm:prSet presAssocID="{9A3C2192-30FA-4902-A997-0A77FDC4DA18}" presName="dummyNode1" presStyleLbl="node1" presStyleIdx="0" presStyleCnt="2"/>
      <dgm:spPr/>
    </dgm:pt>
    <dgm:pt modelId="{D0B6CC41-DDA3-4ED1-9A65-4994D9BDD345}" type="pres">
      <dgm:prSet presAssocID="{9A3C2192-30FA-4902-A997-0A77FDC4DA18}" presName="childNode1" presStyleLbl="bgAcc1" presStyleIdx="0" presStyleCnt="2">
        <dgm:presLayoutVars>
          <dgm:bulletEnabled val="1"/>
        </dgm:presLayoutVars>
      </dgm:prSet>
      <dgm:spPr/>
    </dgm:pt>
    <dgm:pt modelId="{4D295227-F5FF-4222-B2F0-D0B28721D592}" type="pres">
      <dgm:prSet presAssocID="{9A3C2192-30FA-4902-A997-0A77FDC4DA18}" presName="childNode1tx" presStyleLbl="bgAcc1" presStyleIdx="0" presStyleCnt="2">
        <dgm:presLayoutVars>
          <dgm:bulletEnabled val="1"/>
        </dgm:presLayoutVars>
      </dgm:prSet>
      <dgm:spPr/>
    </dgm:pt>
    <dgm:pt modelId="{F36F074D-699E-472C-B35F-61192B19907B}" type="pres">
      <dgm:prSet presAssocID="{9A3C2192-30FA-4902-A997-0A77FDC4DA18}" presName="parentNode1" presStyleLbl="node1" presStyleIdx="0" presStyleCnt="2" custScaleX="144492" custScaleY="266666" custLinFactNeighborX="-5045" custLinFactNeighborY="-98730">
        <dgm:presLayoutVars>
          <dgm:chMax val="1"/>
          <dgm:bulletEnabled val="1"/>
        </dgm:presLayoutVars>
      </dgm:prSet>
      <dgm:spPr/>
    </dgm:pt>
    <dgm:pt modelId="{0E7F50A7-0E03-46F1-89A7-E3E4968B5EF2}" type="pres">
      <dgm:prSet presAssocID="{9A3C2192-30FA-4902-A997-0A77FDC4DA18}" presName="connSite1" presStyleCnt="0"/>
      <dgm:spPr/>
    </dgm:pt>
    <dgm:pt modelId="{BB81B6BE-B4B7-4764-ADBB-0EB603BE3D4A}" type="pres">
      <dgm:prSet presAssocID="{51175AE6-E1B1-4AE0-8752-69652EA6FEC5}" presName="Name9" presStyleLbl="sibTrans2D1" presStyleIdx="0" presStyleCnt="1" custLinFactNeighborX="2568" custLinFactNeighborY="1812"/>
      <dgm:spPr/>
    </dgm:pt>
    <dgm:pt modelId="{4A672CF4-35EF-4F46-8EB5-04A2049A4FC8}" type="pres">
      <dgm:prSet presAssocID="{6E49B96F-E940-49B2-8E9E-D2F2A95D2334}" presName="composite2" presStyleCnt="0"/>
      <dgm:spPr/>
    </dgm:pt>
    <dgm:pt modelId="{3B8AC87F-1EA5-4668-BE6C-2FA919D1DDC0}" type="pres">
      <dgm:prSet presAssocID="{6E49B96F-E940-49B2-8E9E-D2F2A95D2334}" presName="dummyNode2" presStyleLbl="node1" presStyleIdx="0" presStyleCnt="2"/>
      <dgm:spPr/>
    </dgm:pt>
    <dgm:pt modelId="{6AA09887-80FF-42B4-A0B3-6FAFE10572B5}" type="pres">
      <dgm:prSet presAssocID="{6E49B96F-E940-49B2-8E9E-D2F2A95D2334}" presName="childNode2" presStyleLbl="bgAcc1" presStyleIdx="1" presStyleCnt="2" custScaleY="92822" custLinFactNeighborX="-692" custLinFactNeighborY="-15103">
        <dgm:presLayoutVars>
          <dgm:bulletEnabled val="1"/>
        </dgm:presLayoutVars>
      </dgm:prSet>
      <dgm:spPr/>
    </dgm:pt>
    <dgm:pt modelId="{B8F888F0-0E1D-412C-B503-841C87F964FC}" type="pres">
      <dgm:prSet presAssocID="{6E49B96F-E940-49B2-8E9E-D2F2A95D2334}" presName="childNode2tx" presStyleLbl="bgAcc1" presStyleIdx="1" presStyleCnt="2">
        <dgm:presLayoutVars>
          <dgm:bulletEnabled val="1"/>
        </dgm:presLayoutVars>
      </dgm:prSet>
      <dgm:spPr/>
    </dgm:pt>
    <dgm:pt modelId="{E4B591AF-4B6D-4569-8EC1-EA3D50CE74C6}" type="pres">
      <dgm:prSet presAssocID="{6E49B96F-E940-49B2-8E9E-D2F2A95D2334}" presName="parentNode2" presStyleLbl="node1" presStyleIdx="1" presStyleCnt="2" custScaleX="139754" custScaleY="272247" custLinFactNeighborX="-10372" custLinFactNeighborY="61393">
        <dgm:presLayoutVars>
          <dgm:chMax val="0"/>
          <dgm:bulletEnabled val="1"/>
        </dgm:presLayoutVars>
      </dgm:prSet>
      <dgm:spPr/>
    </dgm:pt>
    <dgm:pt modelId="{E08AC0FD-556A-4E22-931A-62AAA93D8458}" type="pres">
      <dgm:prSet presAssocID="{6E49B96F-E940-49B2-8E9E-D2F2A95D2334}" presName="connSite2" presStyleCnt="0"/>
      <dgm:spPr/>
    </dgm:pt>
  </dgm:ptLst>
  <dgm:cxnLst>
    <dgm:cxn modelId="{A3B6710A-BFC4-4E35-B7DA-246F5CADB4AB}" type="presOf" srcId="{B73F91C9-1388-4E78-96D0-34E347B0B2E6}" destId="{0356043F-DD03-4803-B4D7-65788B54CB04}" srcOrd="0" destOrd="0" presId="urn:microsoft.com/office/officeart/2005/8/layout/hProcess4"/>
    <dgm:cxn modelId="{0483F837-7B30-49B3-8C56-5A1D31D801BA}" type="presOf" srcId="{9A3C2192-30FA-4902-A997-0A77FDC4DA18}" destId="{F36F074D-699E-472C-B35F-61192B19907B}" srcOrd="0" destOrd="0" presId="urn:microsoft.com/office/officeart/2005/8/layout/hProcess4"/>
    <dgm:cxn modelId="{43EE9A41-FEF1-4C0F-96FB-BEF22959F619}" srcId="{B73F91C9-1388-4E78-96D0-34E347B0B2E6}" destId="{9A3C2192-30FA-4902-A997-0A77FDC4DA18}" srcOrd="0" destOrd="0" parTransId="{300586D8-8CA7-44A3-B9B8-382DC979B1AD}" sibTransId="{51175AE6-E1B1-4AE0-8752-69652EA6FEC5}"/>
    <dgm:cxn modelId="{7DD57181-64E6-4194-85C4-06C622537763}" type="presOf" srcId="{6E49B96F-E940-49B2-8E9E-D2F2A95D2334}" destId="{E4B591AF-4B6D-4569-8EC1-EA3D50CE74C6}" srcOrd="0" destOrd="0" presId="urn:microsoft.com/office/officeart/2005/8/layout/hProcess4"/>
    <dgm:cxn modelId="{724AD0C8-7F44-4E0F-8EE8-C978F3C497B9}" srcId="{B73F91C9-1388-4E78-96D0-34E347B0B2E6}" destId="{6E49B96F-E940-49B2-8E9E-D2F2A95D2334}" srcOrd="1" destOrd="0" parTransId="{775CEFC0-79BD-4FE5-8C09-429B7A1EC465}" sibTransId="{3913106C-943C-4453-8048-C2E238399224}"/>
    <dgm:cxn modelId="{7A696AEC-D0B1-4AF9-849C-97FB8DD951AC}" type="presOf" srcId="{51175AE6-E1B1-4AE0-8752-69652EA6FEC5}" destId="{BB81B6BE-B4B7-4764-ADBB-0EB603BE3D4A}" srcOrd="0" destOrd="0" presId="urn:microsoft.com/office/officeart/2005/8/layout/hProcess4"/>
    <dgm:cxn modelId="{83CFF78D-06CC-456F-827A-0235174606AE}" type="presParOf" srcId="{0356043F-DD03-4803-B4D7-65788B54CB04}" destId="{177922B9-89BF-4E3F-BD5D-A100318927E7}" srcOrd="0" destOrd="0" presId="urn:microsoft.com/office/officeart/2005/8/layout/hProcess4"/>
    <dgm:cxn modelId="{659B5397-897D-4FB1-89BC-A0C20B7E1237}" type="presParOf" srcId="{0356043F-DD03-4803-B4D7-65788B54CB04}" destId="{0D6B3A04-9538-40F9-B81F-6C6E800012FF}" srcOrd="1" destOrd="0" presId="urn:microsoft.com/office/officeart/2005/8/layout/hProcess4"/>
    <dgm:cxn modelId="{D19A3F5A-53D9-4B0D-A6B7-D95FD424DEAB}" type="presParOf" srcId="{0356043F-DD03-4803-B4D7-65788B54CB04}" destId="{3D805BAF-5404-4139-9B29-A9CD3EA35712}" srcOrd="2" destOrd="0" presId="urn:microsoft.com/office/officeart/2005/8/layout/hProcess4"/>
    <dgm:cxn modelId="{2A3ABD82-E23B-42D7-9B94-70B9D0CD6C67}" type="presParOf" srcId="{3D805BAF-5404-4139-9B29-A9CD3EA35712}" destId="{B68D935F-0785-4155-A6C0-E9E764CF4A1E}" srcOrd="0" destOrd="0" presId="urn:microsoft.com/office/officeart/2005/8/layout/hProcess4"/>
    <dgm:cxn modelId="{703E0995-808C-4B52-800A-C61AD447988C}" type="presParOf" srcId="{B68D935F-0785-4155-A6C0-E9E764CF4A1E}" destId="{2BF03948-FF1F-4C42-8ACC-2A5F6860E029}" srcOrd="0" destOrd="0" presId="urn:microsoft.com/office/officeart/2005/8/layout/hProcess4"/>
    <dgm:cxn modelId="{FF288AD7-60C6-4119-915A-528A84EA82B2}" type="presParOf" srcId="{B68D935F-0785-4155-A6C0-E9E764CF4A1E}" destId="{D0B6CC41-DDA3-4ED1-9A65-4994D9BDD345}" srcOrd="1" destOrd="0" presId="urn:microsoft.com/office/officeart/2005/8/layout/hProcess4"/>
    <dgm:cxn modelId="{A3E16340-29B3-4FC4-8518-CFFB195B76AC}" type="presParOf" srcId="{B68D935F-0785-4155-A6C0-E9E764CF4A1E}" destId="{4D295227-F5FF-4222-B2F0-D0B28721D592}" srcOrd="2" destOrd="0" presId="urn:microsoft.com/office/officeart/2005/8/layout/hProcess4"/>
    <dgm:cxn modelId="{F368918C-F67F-4EBD-A504-50CD56561C19}" type="presParOf" srcId="{B68D935F-0785-4155-A6C0-E9E764CF4A1E}" destId="{F36F074D-699E-472C-B35F-61192B19907B}" srcOrd="3" destOrd="0" presId="urn:microsoft.com/office/officeart/2005/8/layout/hProcess4"/>
    <dgm:cxn modelId="{A7710C2F-2542-470C-80E4-9989A3C38862}" type="presParOf" srcId="{B68D935F-0785-4155-A6C0-E9E764CF4A1E}" destId="{0E7F50A7-0E03-46F1-89A7-E3E4968B5EF2}" srcOrd="4" destOrd="0" presId="urn:microsoft.com/office/officeart/2005/8/layout/hProcess4"/>
    <dgm:cxn modelId="{E516A986-1692-4B99-ABBD-F2D623390187}" type="presParOf" srcId="{3D805BAF-5404-4139-9B29-A9CD3EA35712}" destId="{BB81B6BE-B4B7-4764-ADBB-0EB603BE3D4A}" srcOrd="1" destOrd="0" presId="urn:microsoft.com/office/officeart/2005/8/layout/hProcess4"/>
    <dgm:cxn modelId="{35CA2BA2-2DD8-4A6F-A5A2-44034E2C6AEE}" type="presParOf" srcId="{3D805BAF-5404-4139-9B29-A9CD3EA35712}" destId="{4A672CF4-35EF-4F46-8EB5-04A2049A4FC8}" srcOrd="2" destOrd="0" presId="urn:microsoft.com/office/officeart/2005/8/layout/hProcess4"/>
    <dgm:cxn modelId="{1468CDD4-9752-4027-9CB6-75F42AB99656}" type="presParOf" srcId="{4A672CF4-35EF-4F46-8EB5-04A2049A4FC8}" destId="{3B8AC87F-1EA5-4668-BE6C-2FA919D1DDC0}" srcOrd="0" destOrd="0" presId="urn:microsoft.com/office/officeart/2005/8/layout/hProcess4"/>
    <dgm:cxn modelId="{984B2489-D46B-4AF8-ABD1-151923DBEAA5}" type="presParOf" srcId="{4A672CF4-35EF-4F46-8EB5-04A2049A4FC8}" destId="{6AA09887-80FF-42B4-A0B3-6FAFE10572B5}" srcOrd="1" destOrd="0" presId="urn:microsoft.com/office/officeart/2005/8/layout/hProcess4"/>
    <dgm:cxn modelId="{3928E0A4-D05C-4027-9E9C-2382A4341286}" type="presParOf" srcId="{4A672CF4-35EF-4F46-8EB5-04A2049A4FC8}" destId="{B8F888F0-0E1D-412C-B503-841C87F964FC}" srcOrd="2" destOrd="0" presId="urn:microsoft.com/office/officeart/2005/8/layout/hProcess4"/>
    <dgm:cxn modelId="{18E19600-19CE-4FE7-8936-E4ECF9891066}" type="presParOf" srcId="{4A672CF4-35EF-4F46-8EB5-04A2049A4FC8}" destId="{E4B591AF-4B6D-4569-8EC1-EA3D50CE74C6}" srcOrd="3" destOrd="0" presId="urn:microsoft.com/office/officeart/2005/8/layout/hProcess4"/>
    <dgm:cxn modelId="{603F29C6-8DF6-41B2-8E76-84572C7678C8}" type="presParOf" srcId="{4A672CF4-35EF-4F46-8EB5-04A2049A4FC8}" destId="{E08AC0FD-556A-4E22-931A-62AAA93D8458}"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F9212F-69B3-420A-B055-295A71B8808F}" type="doc">
      <dgm:prSet loTypeId="urn:microsoft.com/office/officeart/2005/8/layout/radial6" loCatId="relationship" qsTypeId="urn:microsoft.com/office/officeart/2005/8/quickstyle/simple1" qsCatId="simple" csTypeId="urn:microsoft.com/office/officeart/2005/8/colors/colorful3" csCatId="colorful" phldr="1"/>
      <dgm:spPr/>
      <dgm:t>
        <a:bodyPr/>
        <a:lstStyle/>
        <a:p>
          <a:endParaRPr lang="es-ES"/>
        </a:p>
      </dgm:t>
    </dgm:pt>
    <dgm:pt modelId="{5ABE4D60-8B63-4373-8829-33F1C7B34A57}">
      <dgm:prSet phldrT="[Texto]" custT="1"/>
      <dgm:spPr/>
      <dgm:t>
        <a:bodyPr/>
        <a:lstStyle/>
        <a:p>
          <a:r>
            <a:rPr lang="es-ES" sz="2400" err="1">
              <a:latin typeface="Berlin Sans FB" pitchFamily="34" charset="0"/>
            </a:rPr>
            <a:t>The</a:t>
          </a:r>
          <a:r>
            <a:rPr lang="es-ES" sz="2400">
              <a:latin typeface="Berlin Sans FB" pitchFamily="34" charset="0"/>
            </a:rPr>
            <a:t> </a:t>
          </a:r>
          <a:r>
            <a:rPr lang="es-ES" sz="2400" err="1">
              <a:latin typeface="Berlin Sans FB" pitchFamily="34" charset="0"/>
            </a:rPr>
            <a:t>Good</a:t>
          </a:r>
          <a:r>
            <a:rPr lang="es-ES" sz="2400">
              <a:latin typeface="Berlin Sans FB" pitchFamily="34" charset="0"/>
            </a:rPr>
            <a:t> </a:t>
          </a:r>
          <a:r>
            <a:rPr lang="es-ES" sz="2400" err="1">
              <a:latin typeface="Berlin Sans FB" pitchFamily="34" charset="0"/>
            </a:rPr>
            <a:t>Samaritan</a:t>
          </a:r>
          <a:endParaRPr lang="es-ES" sz="2400">
            <a:latin typeface="Berlin Sans FB" pitchFamily="34" charset="0"/>
          </a:endParaRPr>
        </a:p>
      </dgm:t>
    </dgm:pt>
    <dgm:pt modelId="{023D201A-A16D-444D-B015-F97941622625}" type="parTrans" cxnId="{CB6E7A69-D2CD-48CE-BF26-597F4C3128B6}">
      <dgm:prSet/>
      <dgm:spPr/>
      <dgm:t>
        <a:bodyPr/>
        <a:lstStyle/>
        <a:p>
          <a:endParaRPr lang="es-ES"/>
        </a:p>
      </dgm:t>
    </dgm:pt>
    <dgm:pt modelId="{3464D723-6DF9-4826-B349-02837B079442}" type="sibTrans" cxnId="{CB6E7A69-D2CD-48CE-BF26-597F4C3128B6}">
      <dgm:prSet/>
      <dgm:spPr/>
      <dgm:t>
        <a:bodyPr/>
        <a:lstStyle/>
        <a:p>
          <a:endParaRPr lang="es-ES"/>
        </a:p>
      </dgm:t>
    </dgm:pt>
    <dgm:pt modelId="{E9EBA28D-D316-4953-9AFF-10B9B10F0693}">
      <dgm:prSet phldrT="[Texto]" custT="1"/>
      <dgm:spPr/>
      <dgm:t>
        <a:bodyPr/>
        <a:lstStyle/>
        <a:p>
          <a:r>
            <a:rPr lang="es-ES" sz="2400">
              <a:latin typeface="Berlin Sans FB" pitchFamily="34" charset="0"/>
            </a:rPr>
            <a:t> </a:t>
          </a:r>
          <a:r>
            <a:rPr lang="es-ES" sz="2400" err="1">
              <a:latin typeface="Berlin Sans FB" pitchFamily="34" charset="0"/>
            </a:rPr>
            <a:t>Conscience</a:t>
          </a:r>
          <a:endParaRPr lang="es-ES" sz="2400">
            <a:latin typeface="Berlin Sans FB" pitchFamily="34" charset="0"/>
          </a:endParaRPr>
        </a:p>
      </dgm:t>
    </dgm:pt>
    <dgm:pt modelId="{57255B28-F04F-4410-AB69-FD39A5FE6B0A}" type="parTrans" cxnId="{741F4B3C-EB7F-4C47-BB1B-740A8978B2A5}">
      <dgm:prSet/>
      <dgm:spPr/>
      <dgm:t>
        <a:bodyPr/>
        <a:lstStyle/>
        <a:p>
          <a:endParaRPr lang="es-ES"/>
        </a:p>
      </dgm:t>
    </dgm:pt>
    <dgm:pt modelId="{890BC615-CE5B-4677-B5DA-0FA7300FBA19}" type="sibTrans" cxnId="{741F4B3C-EB7F-4C47-BB1B-740A8978B2A5}">
      <dgm:prSet/>
      <dgm:spPr/>
      <dgm:t>
        <a:bodyPr/>
        <a:lstStyle/>
        <a:p>
          <a:endParaRPr lang="es-ES"/>
        </a:p>
      </dgm:t>
    </dgm:pt>
    <dgm:pt modelId="{1DAC3243-9AC9-4520-AA07-0D23EA7EF19C}">
      <dgm:prSet phldrT="[Texto]" custT="1"/>
      <dgm:spPr/>
      <dgm:t>
        <a:bodyPr/>
        <a:lstStyle/>
        <a:p>
          <a:r>
            <a:rPr lang="es-ES" sz="2400" err="1">
              <a:latin typeface="Berlin Sans FB" pitchFamily="34" charset="0"/>
            </a:rPr>
            <a:t>Compassion</a:t>
          </a:r>
          <a:endParaRPr lang="es-ES" sz="2400">
            <a:latin typeface="Berlin Sans FB" pitchFamily="34" charset="0"/>
          </a:endParaRPr>
        </a:p>
      </dgm:t>
    </dgm:pt>
    <dgm:pt modelId="{97B37A0A-C482-4E64-A776-EB49DB494AD4}" type="parTrans" cxnId="{46C14AC0-FFFA-40CB-8648-C6B809821DD2}">
      <dgm:prSet/>
      <dgm:spPr/>
      <dgm:t>
        <a:bodyPr/>
        <a:lstStyle/>
        <a:p>
          <a:endParaRPr lang="es-ES"/>
        </a:p>
      </dgm:t>
    </dgm:pt>
    <dgm:pt modelId="{EE683D55-B816-4B6B-9DDE-16E2DE2778F7}" type="sibTrans" cxnId="{46C14AC0-FFFA-40CB-8648-C6B809821DD2}">
      <dgm:prSet/>
      <dgm:spPr/>
      <dgm:t>
        <a:bodyPr/>
        <a:lstStyle/>
        <a:p>
          <a:endParaRPr lang="es-ES"/>
        </a:p>
      </dgm:t>
    </dgm:pt>
    <dgm:pt modelId="{9B3FCA2B-AF0E-4D3D-9DBE-CABB5AD40048}">
      <dgm:prSet phldrT="[Texto]" custT="1"/>
      <dgm:spPr/>
      <dgm:t>
        <a:bodyPr/>
        <a:lstStyle/>
        <a:p>
          <a:r>
            <a:rPr lang="es-ES" sz="2400" err="1">
              <a:latin typeface="Berlin Sans FB" pitchFamily="34" charset="0"/>
            </a:rPr>
            <a:t>Proximity</a:t>
          </a:r>
          <a:endParaRPr lang="es-ES" sz="2400">
            <a:latin typeface="Berlin Sans FB" pitchFamily="34" charset="0"/>
          </a:endParaRPr>
        </a:p>
      </dgm:t>
    </dgm:pt>
    <dgm:pt modelId="{C8DA7B67-EA7F-46A6-BD3B-91853BEAEA67}" type="parTrans" cxnId="{9D177C7B-6104-4EA2-B4A2-ABB930D1048B}">
      <dgm:prSet/>
      <dgm:spPr/>
      <dgm:t>
        <a:bodyPr/>
        <a:lstStyle/>
        <a:p>
          <a:endParaRPr lang="es-ES"/>
        </a:p>
      </dgm:t>
    </dgm:pt>
    <dgm:pt modelId="{191E0F33-CD24-49B3-95EF-38CF555F5330}" type="sibTrans" cxnId="{9D177C7B-6104-4EA2-B4A2-ABB930D1048B}">
      <dgm:prSet/>
      <dgm:spPr/>
      <dgm:t>
        <a:bodyPr/>
        <a:lstStyle/>
        <a:p>
          <a:endParaRPr lang="es-ES"/>
        </a:p>
      </dgm:t>
    </dgm:pt>
    <dgm:pt modelId="{81FAC03F-3803-4C65-9777-1761BBECF401}">
      <dgm:prSet phldrT="[Texto]" custT="1"/>
      <dgm:spPr/>
      <dgm:t>
        <a:bodyPr/>
        <a:lstStyle/>
        <a:p>
          <a:r>
            <a:rPr lang="es-ES" sz="2400" err="1">
              <a:latin typeface="Berlin Sans FB" pitchFamily="34" charset="0"/>
            </a:rPr>
            <a:t>Care</a:t>
          </a:r>
          <a:endParaRPr lang="es-ES" sz="2400">
            <a:latin typeface="Berlin Sans FB" pitchFamily="34" charset="0"/>
          </a:endParaRPr>
        </a:p>
      </dgm:t>
    </dgm:pt>
    <dgm:pt modelId="{C0F2E8FD-F163-485B-B0B4-A9831F81D480}" type="parTrans" cxnId="{9F55D575-CE8B-408F-B9B5-59B59BD9355F}">
      <dgm:prSet/>
      <dgm:spPr/>
      <dgm:t>
        <a:bodyPr/>
        <a:lstStyle/>
        <a:p>
          <a:endParaRPr lang="es-ES"/>
        </a:p>
      </dgm:t>
    </dgm:pt>
    <dgm:pt modelId="{85FA2B32-5BFF-4CBB-95E3-4A9648EA7B32}" type="sibTrans" cxnId="{9F55D575-CE8B-408F-B9B5-59B59BD9355F}">
      <dgm:prSet/>
      <dgm:spPr/>
      <dgm:t>
        <a:bodyPr/>
        <a:lstStyle/>
        <a:p>
          <a:endParaRPr lang="es-ES"/>
        </a:p>
      </dgm:t>
    </dgm:pt>
    <dgm:pt modelId="{3559879F-B868-4D77-81E1-30A2870A66CE}">
      <dgm:prSet custT="1"/>
      <dgm:spPr/>
      <dgm:t>
        <a:bodyPr/>
        <a:lstStyle/>
        <a:p>
          <a:r>
            <a:rPr lang="es-ES" sz="2400" err="1">
              <a:latin typeface="Berlin Sans FB" pitchFamily="34" charset="0"/>
            </a:rPr>
            <a:t>Collaboration</a:t>
          </a:r>
          <a:endParaRPr lang="es-ES" sz="2400">
            <a:latin typeface="Berlin Sans FB" pitchFamily="34" charset="0"/>
          </a:endParaRPr>
        </a:p>
      </dgm:t>
    </dgm:pt>
    <dgm:pt modelId="{8D00A9E2-BE95-46DF-9364-FA1192D4BBF1}" type="parTrans" cxnId="{3394DAC4-9B4D-46C2-9FAB-7EA74295564B}">
      <dgm:prSet/>
      <dgm:spPr/>
      <dgm:t>
        <a:bodyPr/>
        <a:lstStyle/>
        <a:p>
          <a:endParaRPr lang="es-ES"/>
        </a:p>
      </dgm:t>
    </dgm:pt>
    <dgm:pt modelId="{1A0134BF-1E77-49A8-8E5F-92BC5C35F91A}" type="sibTrans" cxnId="{3394DAC4-9B4D-46C2-9FAB-7EA74295564B}">
      <dgm:prSet/>
      <dgm:spPr/>
      <dgm:t>
        <a:bodyPr/>
        <a:lstStyle/>
        <a:p>
          <a:endParaRPr lang="es-ES"/>
        </a:p>
      </dgm:t>
    </dgm:pt>
    <dgm:pt modelId="{FB7F27C6-2860-473B-9D5E-680C6EA52FB7}">
      <dgm:prSet custT="1"/>
      <dgm:spPr/>
      <dgm:t>
        <a:bodyPr/>
        <a:lstStyle/>
        <a:p>
          <a:r>
            <a:rPr lang="es-ES" sz="2000" err="1">
              <a:latin typeface="Berlin Sans FB" pitchFamily="34" charset="0"/>
            </a:rPr>
            <a:t>Accompaniment</a:t>
          </a:r>
          <a:endParaRPr lang="es-ES" sz="2000">
            <a:latin typeface="Berlin Sans FB" pitchFamily="34" charset="0"/>
          </a:endParaRPr>
        </a:p>
      </dgm:t>
    </dgm:pt>
    <dgm:pt modelId="{841CD124-CF9D-41C5-A684-D387B9618EC4}" type="parTrans" cxnId="{D536D27B-5903-4AA0-ACE1-1A8497AA1202}">
      <dgm:prSet/>
      <dgm:spPr/>
      <dgm:t>
        <a:bodyPr/>
        <a:lstStyle/>
        <a:p>
          <a:endParaRPr lang="es-ES"/>
        </a:p>
      </dgm:t>
    </dgm:pt>
    <dgm:pt modelId="{1D36A25C-C5ED-4F95-8A12-95B8F3C03465}" type="sibTrans" cxnId="{D536D27B-5903-4AA0-ACE1-1A8497AA1202}">
      <dgm:prSet/>
      <dgm:spPr/>
      <dgm:t>
        <a:bodyPr/>
        <a:lstStyle/>
        <a:p>
          <a:endParaRPr lang="es-ES"/>
        </a:p>
      </dgm:t>
    </dgm:pt>
    <dgm:pt modelId="{E02771A7-8E54-4F76-BB40-41665F6C431B}" type="pres">
      <dgm:prSet presAssocID="{8CF9212F-69B3-420A-B055-295A71B8808F}" presName="Name0" presStyleCnt="0">
        <dgm:presLayoutVars>
          <dgm:chMax val="1"/>
          <dgm:dir/>
          <dgm:animLvl val="ctr"/>
          <dgm:resizeHandles val="exact"/>
        </dgm:presLayoutVars>
      </dgm:prSet>
      <dgm:spPr/>
    </dgm:pt>
    <dgm:pt modelId="{140BE4C7-E77D-4CDC-B06E-23173EFEA65D}" type="pres">
      <dgm:prSet presAssocID="{5ABE4D60-8B63-4373-8829-33F1C7B34A57}" presName="centerShape" presStyleLbl="node0" presStyleIdx="0" presStyleCnt="1"/>
      <dgm:spPr/>
    </dgm:pt>
    <dgm:pt modelId="{91A434D5-C179-4635-8D2E-F2BC9D69D913}" type="pres">
      <dgm:prSet presAssocID="{E9EBA28D-D316-4953-9AFF-10B9B10F0693}" presName="node" presStyleLbl="node1" presStyleIdx="0" presStyleCnt="6" custScaleX="140432">
        <dgm:presLayoutVars>
          <dgm:bulletEnabled val="1"/>
        </dgm:presLayoutVars>
      </dgm:prSet>
      <dgm:spPr/>
    </dgm:pt>
    <dgm:pt modelId="{83B8F23B-AC2D-45EA-94F2-7888F9B38B89}" type="pres">
      <dgm:prSet presAssocID="{E9EBA28D-D316-4953-9AFF-10B9B10F0693}" presName="dummy" presStyleCnt="0"/>
      <dgm:spPr/>
    </dgm:pt>
    <dgm:pt modelId="{A6D9D2DD-69CC-4FE3-BA61-C92839C180DE}" type="pres">
      <dgm:prSet presAssocID="{890BC615-CE5B-4677-B5DA-0FA7300FBA19}" presName="sibTrans" presStyleLbl="sibTrans2D1" presStyleIdx="0" presStyleCnt="6" custLinFactNeighborX="2445" custLinFactNeighborY="616"/>
      <dgm:spPr/>
    </dgm:pt>
    <dgm:pt modelId="{29EBF9FD-6166-45A7-B281-5E4CFD70AD3D}" type="pres">
      <dgm:prSet presAssocID="{1DAC3243-9AC9-4520-AA07-0D23EA7EF19C}" presName="node" presStyleLbl="node1" presStyleIdx="1" presStyleCnt="6" custScaleX="150311">
        <dgm:presLayoutVars>
          <dgm:bulletEnabled val="1"/>
        </dgm:presLayoutVars>
      </dgm:prSet>
      <dgm:spPr/>
    </dgm:pt>
    <dgm:pt modelId="{9B13D0B1-88D5-413C-8EDD-C2951BA7F5CE}" type="pres">
      <dgm:prSet presAssocID="{1DAC3243-9AC9-4520-AA07-0D23EA7EF19C}" presName="dummy" presStyleCnt="0"/>
      <dgm:spPr/>
    </dgm:pt>
    <dgm:pt modelId="{5106CAF9-0283-4A25-BEC9-3021C659B0F7}" type="pres">
      <dgm:prSet presAssocID="{EE683D55-B816-4B6B-9DDE-16E2DE2778F7}" presName="sibTrans" presStyleLbl="sibTrans2D1" presStyleIdx="1" presStyleCnt="6"/>
      <dgm:spPr/>
    </dgm:pt>
    <dgm:pt modelId="{F8091A7A-32A5-4AB7-A8E5-32FF84EC0781}" type="pres">
      <dgm:prSet presAssocID="{9B3FCA2B-AF0E-4D3D-9DBE-CABB5AD40048}" presName="node" presStyleLbl="node1" presStyleIdx="2" presStyleCnt="6" custScaleX="145224">
        <dgm:presLayoutVars>
          <dgm:bulletEnabled val="1"/>
        </dgm:presLayoutVars>
      </dgm:prSet>
      <dgm:spPr/>
    </dgm:pt>
    <dgm:pt modelId="{D25924B6-D012-4F49-B4BA-EF48F81A04B0}" type="pres">
      <dgm:prSet presAssocID="{9B3FCA2B-AF0E-4D3D-9DBE-CABB5AD40048}" presName="dummy" presStyleCnt="0"/>
      <dgm:spPr/>
    </dgm:pt>
    <dgm:pt modelId="{FB33F73D-AD37-46D3-8931-42A31D26D157}" type="pres">
      <dgm:prSet presAssocID="{191E0F33-CD24-49B3-95EF-38CF555F5330}" presName="sibTrans" presStyleLbl="sibTrans2D1" presStyleIdx="2" presStyleCnt="6"/>
      <dgm:spPr/>
    </dgm:pt>
    <dgm:pt modelId="{E05D5AEB-8361-4CBC-8C21-3E373820B1AF}" type="pres">
      <dgm:prSet presAssocID="{81FAC03F-3803-4C65-9777-1761BBECF401}" presName="node" presStyleLbl="node1" presStyleIdx="3" presStyleCnt="6" custScaleX="140432">
        <dgm:presLayoutVars>
          <dgm:bulletEnabled val="1"/>
        </dgm:presLayoutVars>
      </dgm:prSet>
      <dgm:spPr/>
    </dgm:pt>
    <dgm:pt modelId="{39F5062F-1D4E-4E11-8A7C-711FFDEE2E28}" type="pres">
      <dgm:prSet presAssocID="{81FAC03F-3803-4C65-9777-1761BBECF401}" presName="dummy" presStyleCnt="0"/>
      <dgm:spPr/>
    </dgm:pt>
    <dgm:pt modelId="{3F3A5F80-F8DD-4491-A278-3935492CAD80}" type="pres">
      <dgm:prSet presAssocID="{85FA2B32-5BFF-4CBB-95E3-4A9648EA7B32}" presName="sibTrans" presStyleLbl="sibTrans2D1" presStyleIdx="3" presStyleCnt="6"/>
      <dgm:spPr/>
    </dgm:pt>
    <dgm:pt modelId="{A3455B48-59CF-4824-81D4-8B44191D5168}" type="pres">
      <dgm:prSet presAssocID="{FB7F27C6-2860-473B-9D5E-680C6EA52FB7}" presName="node" presStyleLbl="node1" presStyleIdx="4" presStyleCnt="6" custScaleX="169566">
        <dgm:presLayoutVars>
          <dgm:bulletEnabled val="1"/>
        </dgm:presLayoutVars>
      </dgm:prSet>
      <dgm:spPr/>
    </dgm:pt>
    <dgm:pt modelId="{824DEED9-E41D-449F-A442-1676DBF155D7}" type="pres">
      <dgm:prSet presAssocID="{FB7F27C6-2860-473B-9D5E-680C6EA52FB7}" presName="dummy" presStyleCnt="0"/>
      <dgm:spPr/>
    </dgm:pt>
    <dgm:pt modelId="{8EA39939-EC22-4FF1-83B8-B570DC2E1CFE}" type="pres">
      <dgm:prSet presAssocID="{1D36A25C-C5ED-4F95-8A12-95B8F3C03465}" presName="sibTrans" presStyleLbl="sibTrans2D1" presStyleIdx="4" presStyleCnt="6"/>
      <dgm:spPr/>
    </dgm:pt>
    <dgm:pt modelId="{2EC540E2-C8C8-41B9-82C5-7420AF9593C0}" type="pres">
      <dgm:prSet presAssocID="{3559879F-B868-4D77-81E1-30A2870A66CE}" presName="node" presStyleLbl="node1" presStyleIdx="5" presStyleCnt="6" custScaleX="172642" custScaleY="119563" custRadScaleRad="98571" custRadScaleInc="1417">
        <dgm:presLayoutVars>
          <dgm:bulletEnabled val="1"/>
        </dgm:presLayoutVars>
      </dgm:prSet>
      <dgm:spPr/>
    </dgm:pt>
    <dgm:pt modelId="{F1F9714A-B80F-4060-898E-0CBA77863C64}" type="pres">
      <dgm:prSet presAssocID="{3559879F-B868-4D77-81E1-30A2870A66CE}" presName="dummy" presStyleCnt="0"/>
      <dgm:spPr/>
    </dgm:pt>
    <dgm:pt modelId="{A78BEB83-00BB-4836-A8E1-CF5EE4098EC4}" type="pres">
      <dgm:prSet presAssocID="{1A0134BF-1E77-49A8-8E5F-92BC5C35F91A}" presName="sibTrans" presStyleLbl="sibTrans2D1" presStyleIdx="5" presStyleCnt="6"/>
      <dgm:spPr/>
    </dgm:pt>
  </dgm:ptLst>
  <dgm:cxnLst>
    <dgm:cxn modelId="{0E94CF0B-6973-4DB1-AC97-7EBC90BCC7F2}" type="presOf" srcId="{1D36A25C-C5ED-4F95-8A12-95B8F3C03465}" destId="{8EA39939-EC22-4FF1-83B8-B570DC2E1CFE}" srcOrd="0" destOrd="0" presId="urn:microsoft.com/office/officeart/2005/8/layout/radial6"/>
    <dgm:cxn modelId="{42EF1930-2F20-4034-93D3-241AC89D5ECE}" type="presOf" srcId="{3559879F-B868-4D77-81E1-30A2870A66CE}" destId="{2EC540E2-C8C8-41B9-82C5-7420AF9593C0}" srcOrd="0" destOrd="0" presId="urn:microsoft.com/office/officeart/2005/8/layout/radial6"/>
    <dgm:cxn modelId="{22061134-466F-46D9-9F6A-19D02FA79366}" type="presOf" srcId="{191E0F33-CD24-49B3-95EF-38CF555F5330}" destId="{FB33F73D-AD37-46D3-8931-42A31D26D157}" srcOrd="0" destOrd="0" presId="urn:microsoft.com/office/officeart/2005/8/layout/radial6"/>
    <dgm:cxn modelId="{741F4B3C-EB7F-4C47-BB1B-740A8978B2A5}" srcId="{5ABE4D60-8B63-4373-8829-33F1C7B34A57}" destId="{E9EBA28D-D316-4953-9AFF-10B9B10F0693}" srcOrd="0" destOrd="0" parTransId="{57255B28-F04F-4410-AB69-FD39A5FE6B0A}" sibTransId="{890BC615-CE5B-4677-B5DA-0FA7300FBA19}"/>
    <dgm:cxn modelId="{10883E5C-5F2C-454B-84AC-99C042B7B320}" type="presOf" srcId="{85FA2B32-5BFF-4CBB-95E3-4A9648EA7B32}" destId="{3F3A5F80-F8DD-4491-A278-3935492CAD80}" srcOrd="0" destOrd="0" presId="urn:microsoft.com/office/officeart/2005/8/layout/radial6"/>
    <dgm:cxn modelId="{2836A743-6087-4F0F-A16D-AE0234EA7405}" type="presOf" srcId="{81FAC03F-3803-4C65-9777-1761BBECF401}" destId="{E05D5AEB-8361-4CBC-8C21-3E373820B1AF}" srcOrd="0" destOrd="0" presId="urn:microsoft.com/office/officeart/2005/8/layout/radial6"/>
    <dgm:cxn modelId="{CB6E7A69-D2CD-48CE-BF26-597F4C3128B6}" srcId="{8CF9212F-69B3-420A-B055-295A71B8808F}" destId="{5ABE4D60-8B63-4373-8829-33F1C7B34A57}" srcOrd="0" destOrd="0" parTransId="{023D201A-A16D-444D-B015-F97941622625}" sibTransId="{3464D723-6DF9-4826-B349-02837B079442}"/>
    <dgm:cxn modelId="{9F55D575-CE8B-408F-B9B5-59B59BD9355F}" srcId="{5ABE4D60-8B63-4373-8829-33F1C7B34A57}" destId="{81FAC03F-3803-4C65-9777-1761BBECF401}" srcOrd="3" destOrd="0" parTransId="{C0F2E8FD-F163-485B-B0B4-A9831F81D480}" sibTransId="{85FA2B32-5BFF-4CBB-95E3-4A9648EA7B32}"/>
    <dgm:cxn modelId="{9D177C7B-6104-4EA2-B4A2-ABB930D1048B}" srcId="{5ABE4D60-8B63-4373-8829-33F1C7B34A57}" destId="{9B3FCA2B-AF0E-4D3D-9DBE-CABB5AD40048}" srcOrd="2" destOrd="0" parTransId="{C8DA7B67-EA7F-46A6-BD3B-91853BEAEA67}" sibTransId="{191E0F33-CD24-49B3-95EF-38CF555F5330}"/>
    <dgm:cxn modelId="{D536D27B-5903-4AA0-ACE1-1A8497AA1202}" srcId="{5ABE4D60-8B63-4373-8829-33F1C7B34A57}" destId="{FB7F27C6-2860-473B-9D5E-680C6EA52FB7}" srcOrd="4" destOrd="0" parTransId="{841CD124-CF9D-41C5-A684-D387B9618EC4}" sibTransId="{1D36A25C-C5ED-4F95-8A12-95B8F3C03465}"/>
    <dgm:cxn modelId="{F1C0277F-9994-40AE-9EFD-83B670650533}" type="presOf" srcId="{890BC615-CE5B-4677-B5DA-0FA7300FBA19}" destId="{A6D9D2DD-69CC-4FE3-BA61-C92839C180DE}" srcOrd="0" destOrd="0" presId="urn:microsoft.com/office/officeart/2005/8/layout/radial6"/>
    <dgm:cxn modelId="{E6E3F18A-0B9B-434A-B381-44F787C02881}" type="presOf" srcId="{FB7F27C6-2860-473B-9D5E-680C6EA52FB7}" destId="{A3455B48-59CF-4824-81D4-8B44191D5168}" srcOrd="0" destOrd="0" presId="urn:microsoft.com/office/officeart/2005/8/layout/radial6"/>
    <dgm:cxn modelId="{B331E2AB-744D-4CE1-B08E-630751FB326F}" type="presOf" srcId="{9B3FCA2B-AF0E-4D3D-9DBE-CABB5AD40048}" destId="{F8091A7A-32A5-4AB7-A8E5-32FF84EC0781}" srcOrd="0" destOrd="0" presId="urn:microsoft.com/office/officeart/2005/8/layout/radial6"/>
    <dgm:cxn modelId="{3AF7ECB9-5A39-4168-A218-57DEBA02DFB6}" type="presOf" srcId="{EE683D55-B816-4B6B-9DDE-16E2DE2778F7}" destId="{5106CAF9-0283-4A25-BEC9-3021C659B0F7}" srcOrd="0" destOrd="0" presId="urn:microsoft.com/office/officeart/2005/8/layout/radial6"/>
    <dgm:cxn modelId="{46C14AC0-FFFA-40CB-8648-C6B809821DD2}" srcId="{5ABE4D60-8B63-4373-8829-33F1C7B34A57}" destId="{1DAC3243-9AC9-4520-AA07-0D23EA7EF19C}" srcOrd="1" destOrd="0" parTransId="{97B37A0A-C482-4E64-A776-EB49DB494AD4}" sibTransId="{EE683D55-B816-4B6B-9DDE-16E2DE2778F7}"/>
    <dgm:cxn modelId="{3394DAC4-9B4D-46C2-9FAB-7EA74295564B}" srcId="{5ABE4D60-8B63-4373-8829-33F1C7B34A57}" destId="{3559879F-B868-4D77-81E1-30A2870A66CE}" srcOrd="5" destOrd="0" parTransId="{8D00A9E2-BE95-46DF-9364-FA1192D4BBF1}" sibTransId="{1A0134BF-1E77-49A8-8E5F-92BC5C35F91A}"/>
    <dgm:cxn modelId="{70A654CD-189F-4787-AE66-E7763DBE2249}" type="presOf" srcId="{8CF9212F-69B3-420A-B055-295A71B8808F}" destId="{E02771A7-8E54-4F76-BB40-41665F6C431B}" srcOrd="0" destOrd="0" presId="urn:microsoft.com/office/officeart/2005/8/layout/radial6"/>
    <dgm:cxn modelId="{C5A0FACD-BFF2-4A24-96E9-EDE9DD768EE8}" type="presOf" srcId="{E9EBA28D-D316-4953-9AFF-10B9B10F0693}" destId="{91A434D5-C179-4635-8D2E-F2BC9D69D913}" srcOrd="0" destOrd="0" presId="urn:microsoft.com/office/officeart/2005/8/layout/radial6"/>
    <dgm:cxn modelId="{D5D182DA-985E-4CCF-9E8F-2EA728625B59}" type="presOf" srcId="{1A0134BF-1E77-49A8-8E5F-92BC5C35F91A}" destId="{A78BEB83-00BB-4836-A8E1-CF5EE4098EC4}" srcOrd="0" destOrd="0" presId="urn:microsoft.com/office/officeart/2005/8/layout/radial6"/>
    <dgm:cxn modelId="{2D344DF5-26C0-4D68-A7C9-A0F955019857}" type="presOf" srcId="{1DAC3243-9AC9-4520-AA07-0D23EA7EF19C}" destId="{29EBF9FD-6166-45A7-B281-5E4CFD70AD3D}" srcOrd="0" destOrd="0" presId="urn:microsoft.com/office/officeart/2005/8/layout/radial6"/>
    <dgm:cxn modelId="{855E4DF8-A76F-4482-9C34-60C1ED06AB66}" type="presOf" srcId="{5ABE4D60-8B63-4373-8829-33F1C7B34A57}" destId="{140BE4C7-E77D-4CDC-B06E-23173EFEA65D}" srcOrd="0" destOrd="0" presId="urn:microsoft.com/office/officeart/2005/8/layout/radial6"/>
    <dgm:cxn modelId="{5A3F155C-76FF-4DA8-A08A-4F7BEE800C43}" type="presParOf" srcId="{E02771A7-8E54-4F76-BB40-41665F6C431B}" destId="{140BE4C7-E77D-4CDC-B06E-23173EFEA65D}" srcOrd="0" destOrd="0" presId="urn:microsoft.com/office/officeart/2005/8/layout/radial6"/>
    <dgm:cxn modelId="{45CA14BC-0048-4DC7-8677-ECA73E916178}" type="presParOf" srcId="{E02771A7-8E54-4F76-BB40-41665F6C431B}" destId="{91A434D5-C179-4635-8D2E-F2BC9D69D913}" srcOrd="1" destOrd="0" presId="urn:microsoft.com/office/officeart/2005/8/layout/radial6"/>
    <dgm:cxn modelId="{631CDC3F-2036-4376-A14C-43827C4B2CB7}" type="presParOf" srcId="{E02771A7-8E54-4F76-BB40-41665F6C431B}" destId="{83B8F23B-AC2D-45EA-94F2-7888F9B38B89}" srcOrd="2" destOrd="0" presId="urn:microsoft.com/office/officeart/2005/8/layout/radial6"/>
    <dgm:cxn modelId="{A0A9FC52-1FB2-4CBB-AE46-A2E790B699A9}" type="presParOf" srcId="{E02771A7-8E54-4F76-BB40-41665F6C431B}" destId="{A6D9D2DD-69CC-4FE3-BA61-C92839C180DE}" srcOrd="3" destOrd="0" presId="urn:microsoft.com/office/officeart/2005/8/layout/radial6"/>
    <dgm:cxn modelId="{12720ED3-D813-4097-B8AD-21A6A17CB28F}" type="presParOf" srcId="{E02771A7-8E54-4F76-BB40-41665F6C431B}" destId="{29EBF9FD-6166-45A7-B281-5E4CFD70AD3D}" srcOrd="4" destOrd="0" presId="urn:microsoft.com/office/officeart/2005/8/layout/radial6"/>
    <dgm:cxn modelId="{1F49F63C-E4B8-4545-A6E6-920C94770727}" type="presParOf" srcId="{E02771A7-8E54-4F76-BB40-41665F6C431B}" destId="{9B13D0B1-88D5-413C-8EDD-C2951BA7F5CE}" srcOrd="5" destOrd="0" presId="urn:microsoft.com/office/officeart/2005/8/layout/radial6"/>
    <dgm:cxn modelId="{CF584350-60C5-48A9-8F7A-C4D936BA4FF9}" type="presParOf" srcId="{E02771A7-8E54-4F76-BB40-41665F6C431B}" destId="{5106CAF9-0283-4A25-BEC9-3021C659B0F7}" srcOrd="6" destOrd="0" presId="urn:microsoft.com/office/officeart/2005/8/layout/radial6"/>
    <dgm:cxn modelId="{7B0B5A45-30C7-40C9-8B97-3CB05D01259B}" type="presParOf" srcId="{E02771A7-8E54-4F76-BB40-41665F6C431B}" destId="{F8091A7A-32A5-4AB7-A8E5-32FF84EC0781}" srcOrd="7" destOrd="0" presId="urn:microsoft.com/office/officeart/2005/8/layout/radial6"/>
    <dgm:cxn modelId="{C3FDB3A7-77EE-4821-B8C6-F462B545B01D}" type="presParOf" srcId="{E02771A7-8E54-4F76-BB40-41665F6C431B}" destId="{D25924B6-D012-4F49-B4BA-EF48F81A04B0}" srcOrd="8" destOrd="0" presId="urn:microsoft.com/office/officeart/2005/8/layout/radial6"/>
    <dgm:cxn modelId="{DE8A7188-AD02-4625-A001-577AC2A4B6DB}" type="presParOf" srcId="{E02771A7-8E54-4F76-BB40-41665F6C431B}" destId="{FB33F73D-AD37-46D3-8931-42A31D26D157}" srcOrd="9" destOrd="0" presId="urn:microsoft.com/office/officeart/2005/8/layout/radial6"/>
    <dgm:cxn modelId="{0165E9E8-6D86-4EA5-8942-D9361095DCB0}" type="presParOf" srcId="{E02771A7-8E54-4F76-BB40-41665F6C431B}" destId="{E05D5AEB-8361-4CBC-8C21-3E373820B1AF}" srcOrd="10" destOrd="0" presId="urn:microsoft.com/office/officeart/2005/8/layout/radial6"/>
    <dgm:cxn modelId="{2F77315C-7135-425C-B4B2-AD1BCA2BFFBB}" type="presParOf" srcId="{E02771A7-8E54-4F76-BB40-41665F6C431B}" destId="{39F5062F-1D4E-4E11-8A7C-711FFDEE2E28}" srcOrd="11" destOrd="0" presId="urn:microsoft.com/office/officeart/2005/8/layout/radial6"/>
    <dgm:cxn modelId="{5C035B1F-593C-4573-8BEA-A4E85A16E44A}" type="presParOf" srcId="{E02771A7-8E54-4F76-BB40-41665F6C431B}" destId="{3F3A5F80-F8DD-4491-A278-3935492CAD80}" srcOrd="12" destOrd="0" presId="urn:microsoft.com/office/officeart/2005/8/layout/radial6"/>
    <dgm:cxn modelId="{B85189B4-659A-453B-A846-F837C3BFAF97}" type="presParOf" srcId="{E02771A7-8E54-4F76-BB40-41665F6C431B}" destId="{A3455B48-59CF-4824-81D4-8B44191D5168}" srcOrd="13" destOrd="0" presId="urn:microsoft.com/office/officeart/2005/8/layout/radial6"/>
    <dgm:cxn modelId="{DED3EEE4-2C54-4FA3-A8AE-DAC0D658E22E}" type="presParOf" srcId="{E02771A7-8E54-4F76-BB40-41665F6C431B}" destId="{824DEED9-E41D-449F-A442-1676DBF155D7}" srcOrd="14" destOrd="0" presId="urn:microsoft.com/office/officeart/2005/8/layout/radial6"/>
    <dgm:cxn modelId="{2492626E-6998-4195-BEEF-B23E14ED11C2}" type="presParOf" srcId="{E02771A7-8E54-4F76-BB40-41665F6C431B}" destId="{8EA39939-EC22-4FF1-83B8-B570DC2E1CFE}" srcOrd="15" destOrd="0" presId="urn:microsoft.com/office/officeart/2005/8/layout/radial6"/>
    <dgm:cxn modelId="{A83C9B38-887A-44AC-BCC9-844BBF11150B}" type="presParOf" srcId="{E02771A7-8E54-4F76-BB40-41665F6C431B}" destId="{2EC540E2-C8C8-41B9-82C5-7420AF9593C0}" srcOrd="16" destOrd="0" presId="urn:microsoft.com/office/officeart/2005/8/layout/radial6"/>
    <dgm:cxn modelId="{94459151-2925-4338-A644-76A4C613E86E}" type="presParOf" srcId="{E02771A7-8E54-4F76-BB40-41665F6C431B}" destId="{F1F9714A-B80F-4060-898E-0CBA77863C64}" srcOrd="17" destOrd="0" presId="urn:microsoft.com/office/officeart/2005/8/layout/radial6"/>
    <dgm:cxn modelId="{F3F0B220-75E5-4763-9CE6-B611436C26E7}" type="presParOf" srcId="{E02771A7-8E54-4F76-BB40-41665F6C431B}" destId="{A78BEB83-00BB-4836-A8E1-CF5EE4098EC4}"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6C45A14-1457-496C-98A1-AF1AE5F2F02D}"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9D330190-84A2-4044-A1F5-2F6811D43699}">
      <dgm:prSet custT="1"/>
      <dgm:spPr/>
      <dgm:t>
        <a:bodyPr/>
        <a:lstStyle/>
        <a:p>
          <a:pPr algn="l"/>
          <a:r>
            <a:rPr lang="en-US" sz="2800">
              <a:latin typeface="Berlin Sans FB" pitchFamily="34" charset="0"/>
            </a:rPr>
            <a:t>They “see their daily activities as an occasion to join themselves to God,                                                      fulfill His will, serve other people, and lead them to communion with God in Christ.”</a:t>
          </a:r>
          <a:r>
            <a:rPr lang="es-ES" sz="2800" i="1">
              <a:latin typeface="Berlin Sans FB" pitchFamily="34" charset="0"/>
            </a:rPr>
            <a:t> </a:t>
          </a:r>
          <a:r>
            <a:rPr lang="es-ES" sz="2800" i="1" err="1">
              <a:latin typeface="Berlin Sans FB" pitchFamily="34" charset="0"/>
            </a:rPr>
            <a:t>Christifideles</a:t>
          </a:r>
          <a:r>
            <a:rPr lang="es-ES" sz="2800" i="1">
              <a:latin typeface="Berlin Sans FB" pitchFamily="34" charset="0"/>
            </a:rPr>
            <a:t> </a:t>
          </a:r>
          <a:r>
            <a:rPr lang="es-ES" sz="2800" i="1" err="1">
              <a:latin typeface="Berlin Sans FB" pitchFamily="34" charset="0"/>
            </a:rPr>
            <a:t>Laici</a:t>
          </a:r>
          <a:r>
            <a:rPr lang="es-ES" sz="2800" i="1">
              <a:latin typeface="Berlin Sans FB" pitchFamily="34" charset="0"/>
            </a:rPr>
            <a:t>, 52</a:t>
          </a:r>
        </a:p>
      </dgm:t>
    </dgm:pt>
    <dgm:pt modelId="{D6F3F6A8-3015-453F-ABA3-B734773AC9E3}" type="parTrans" cxnId="{E6271815-FAEF-4A36-8A31-448F3119A031}">
      <dgm:prSet/>
      <dgm:spPr/>
      <dgm:t>
        <a:bodyPr/>
        <a:lstStyle/>
        <a:p>
          <a:pPr algn="l"/>
          <a:endParaRPr lang="es-ES" sz="2800"/>
        </a:p>
      </dgm:t>
    </dgm:pt>
    <dgm:pt modelId="{F2C4F9AB-6464-4997-9300-FC536B03C488}" type="sibTrans" cxnId="{E6271815-FAEF-4A36-8A31-448F3119A031}">
      <dgm:prSet/>
      <dgm:spPr/>
      <dgm:t>
        <a:bodyPr/>
        <a:lstStyle/>
        <a:p>
          <a:pPr algn="l"/>
          <a:endParaRPr lang="es-ES" sz="2800"/>
        </a:p>
      </dgm:t>
    </dgm:pt>
    <dgm:pt modelId="{7997AE85-9BA3-41EA-9E69-DEE9D0B608AD}">
      <dgm:prSet custT="1"/>
      <dgm:spPr/>
      <dgm:t>
        <a:bodyPr/>
        <a:lstStyle/>
        <a:p>
          <a:r>
            <a:rPr lang="en-US" sz="2800">
              <a:latin typeface="Berlin Sans FB" pitchFamily="34" charset="0"/>
            </a:rPr>
            <a:t>They give a coherent testimony with their lives</a:t>
          </a:r>
        </a:p>
      </dgm:t>
    </dgm:pt>
    <dgm:pt modelId="{795CFB86-DB40-40AB-BEF6-484C078DC1A6}" type="parTrans" cxnId="{7C091E2B-FC4E-4BEA-B2AE-0CFB69D13A16}">
      <dgm:prSet/>
      <dgm:spPr/>
      <dgm:t>
        <a:bodyPr/>
        <a:lstStyle/>
        <a:p>
          <a:endParaRPr lang="es-ES" sz="2800"/>
        </a:p>
      </dgm:t>
    </dgm:pt>
    <dgm:pt modelId="{1AFCC5C1-76E7-4473-8E02-F2CCC2FDE331}" type="sibTrans" cxnId="{7C091E2B-FC4E-4BEA-B2AE-0CFB69D13A16}">
      <dgm:prSet/>
      <dgm:spPr/>
      <dgm:t>
        <a:bodyPr/>
        <a:lstStyle/>
        <a:p>
          <a:endParaRPr lang="es-ES" sz="2800"/>
        </a:p>
      </dgm:t>
    </dgm:pt>
    <dgm:pt modelId="{3731FB39-A9C7-45B7-8817-A62FA3FE7B3B}">
      <dgm:prSet custT="1"/>
      <dgm:spPr/>
      <dgm:t>
        <a:bodyPr/>
        <a:lstStyle/>
        <a:p>
          <a:pPr algn="l"/>
          <a:r>
            <a:rPr lang="en-US" sz="2800" b="0"/>
            <a:t>“</a:t>
          </a:r>
          <a:r>
            <a:rPr lang="en-US" sz="2800" b="0">
              <a:latin typeface="Berlin Sans FB" pitchFamily="34" charset="0"/>
            </a:rPr>
            <a:t>A baptized Christian who takes to heart his being a Christian, effectively lives and achieves his specific profession in the world where he is placed.”</a:t>
          </a:r>
          <a:r>
            <a:rPr lang="en-US" sz="2800" b="0" baseline="30000">
              <a:latin typeface="Berlin Sans FB" pitchFamily="34" charset="0"/>
            </a:rPr>
            <a:t>  (Ratzinger)</a:t>
          </a:r>
        </a:p>
      </dgm:t>
    </dgm:pt>
    <dgm:pt modelId="{C039235F-1083-4917-B827-2586C00FFB44}" type="parTrans" cxnId="{580BB364-E526-4A0B-9E2B-FD45BD48C0BA}">
      <dgm:prSet/>
      <dgm:spPr/>
      <dgm:t>
        <a:bodyPr/>
        <a:lstStyle/>
        <a:p>
          <a:endParaRPr lang="es-ES" sz="2800"/>
        </a:p>
      </dgm:t>
    </dgm:pt>
    <dgm:pt modelId="{41E7F9AB-E4F8-435C-AF69-83D0EA53D7C9}" type="sibTrans" cxnId="{580BB364-E526-4A0B-9E2B-FD45BD48C0BA}">
      <dgm:prSet/>
      <dgm:spPr/>
      <dgm:t>
        <a:bodyPr/>
        <a:lstStyle/>
        <a:p>
          <a:endParaRPr lang="es-ES" sz="2800"/>
        </a:p>
      </dgm:t>
    </dgm:pt>
    <dgm:pt modelId="{0C44BA84-F361-4FE3-9114-E8FD4F4D14AA}" type="pres">
      <dgm:prSet presAssocID="{56C45A14-1457-496C-98A1-AF1AE5F2F02D}" presName="Name0" presStyleCnt="0">
        <dgm:presLayoutVars>
          <dgm:dir/>
          <dgm:animLvl val="lvl"/>
          <dgm:resizeHandles val="exact"/>
        </dgm:presLayoutVars>
      </dgm:prSet>
      <dgm:spPr/>
    </dgm:pt>
    <dgm:pt modelId="{129E0658-4027-4F2E-9446-8555B0B5BC17}" type="pres">
      <dgm:prSet presAssocID="{3731FB39-A9C7-45B7-8817-A62FA3FE7B3B}" presName="boxAndChildren" presStyleCnt="0"/>
      <dgm:spPr/>
    </dgm:pt>
    <dgm:pt modelId="{7F7760FA-9C1D-47ED-8F60-1672EF351309}" type="pres">
      <dgm:prSet presAssocID="{3731FB39-A9C7-45B7-8817-A62FA3FE7B3B}" presName="parentTextBox" presStyleLbl="node1" presStyleIdx="0" presStyleCnt="3"/>
      <dgm:spPr/>
    </dgm:pt>
    <dgm:pt modelId="{CC3EE370-7354-4D79-8F04-2386FDF07672}" type="pres">
      <dgm:prSet presAssocID="{1AFCC5C1-76E7-4473-8E02-F2CCC2FDE331}" presName="sp" presStyleCnt="0"/>
      <dgm:spPr/>
    </dgm:pt>
    <dgm:pt modelId="{1EF1CCEB-8A40-4AC4-984C-E997FCA43168}" type="pres">
      <dgm:prSet presAssocID="{7997AE85-9BA3-41EA-9E69-DEE9D0B608AD}" presName="arrowAndChildren" presStyleCnt="0"/>
      <dgm:spPr/>
    </dgm:pt>
    <dgm:pt modelId="{962FAA4D-B09D-4C65-BEF2-279C7B8E5758}" type="pres">
      <dgm:prSet presAssocID="{7997AE85-9BA3-41EA-9E69-DEE9D0B608AD}" presName="parentTextArrow" presStyleLbl="node1" presStyleIdx="1" presStyleCnt="3" custScaleY="61458"/>
      <dgm:spPr/>
    </dgm:pt>
    <dgm:pt modelId="{1057F94A-5923-422A-883B-EC8981BF1667}" type="pres">
      <dgm:prSet presAssocID="{F2C4F9AB-6464-4997-9300-FC536B03C488}" presName="sp" presStyleCnt="0"/>
      <dgm:spPr/>
    </dgm:pt>
    <dgm:pt modelId="{78AE591D-B1D9-4119-BA8F-62361344A3D2}" type="pres">
      <dgm:prSet presAssocID="{9D330190-84A2-4044-A1F5-2F6811D43699}" presName="arrowAndChildren" presStyleCnt="0"/>
      <dgm:spPr/>
    </dgm:pt>
    <dgm:pt modelId="{48D57141-24C4-438C-A3EF-B1E9B7413930}" type="pres">
      <dgm:prSet presAssocID="{9D330190-84A2-4044-A1F5-2F6811D43699}" presName="parentTextArrow" presStyleLbl="node1" presStyleIdx="2" presStyleCnt="3"/>
      <dgm:spPr/>
    </dgm:pt>
  </dgm:ptLst>
  <dgm:cxnLst>
    <dgm:cxn modelId="{BAAE9D08-6F28-4FA8-BA4B-FE9AB60B4159}" type="presOf" srcId="{7997AE85-9BA3-41EA-9E69-DEE9D0B608AD}" destId="{962FAA4D-B09D-4C65-BEF2-279C7B8E5758}" srcOrd="0" destOrd="0" presId="urn:microsoft.com/office/officeart/2005/8/layout/process4"/>
    <dgm:cxn modelId="{E6271815-FAEF-4A36-8A31-448F3119A031}" srcId="{56C45A14-1457-496C-98A1-AF1AE5F2F02D}" destId="{9D330190-84A2-4044-A1F5-2F6811D43699}" srcOrd="0" destOrd="0" parTransId="{D6F3F6A8-3015-453F-ABA3-B734773AC9E3}" sibTransId="{F2C4F9AB-6464-4997-9300-FC536B03C488}"/>
    <dgm:cxn modelId="{7C091E2B-FC4E-4BEA-B2AE-0CFB69D13A16}" srcId="{56C45A14-1457-496C-98A1-AF1AE5F2F02D}" destId="{7997AE85-9BA3-41EA-9E69-DEE9D0B608AD}" srcOrd="1" destOrd="0" parTransId="{795CFB86-DB40-40AB-BEF6-484C078DC1A6}" sibTransId="{1AFCC5C1-76E7-4473-8E02-F2CCC2FDE331}"/>
    <dgm:cxn modelId="{580BB364-E526-4A0B-9E2B-FD45BD48C0BA}" srcId="{56C45A14-1457-496C-98A1-AF1AE5F2F02D}" destId="{3731FB39-A9C7-45B7-8817-A62FA3FE7B3B}" srcOrd="2" destOrd="0" parTransId="{C039235F-1083-4917-B827-2586C00FFB44}" sibTransId="{41E7F9AB-E4F8-435C-AF69-83D0EA53D7C9}"/>
    <dgm:cxn modelId="{70477070-6C1F-4C99-B3AF-D1B9F74002F9}" type="presOf" srcId="{3731FB39-A9C7-45B7-8817-A62FA3FE7B3B}" destId="{7F7760FA-9C1D-47ED-8F60-1672EF351309}" srcOrd="0" destOrd="0" presId="urn:microsoft.com/office/officeart/2005/8/layout/process4"/>
    <dgm:cxn modelId="{50D7647D-6C34-4D1F-9D67-784946479037}" type="presOf" srcId="{56C45A14-1457-496C-98A1-AF1AE5F2F02D}" destId="{0C44BA84-F361-4FE3-9114-E8FD4F4D14AA}" srcOrd="0" destOrd="0" presId="urn:microsoft.com/office/officeart/2005/8/layout/process4"/>
    <dgm:cxn modelId="{AAF11996-97B1-4E03-A1DA-D4E830F10F9B}" type="presOf" srcId="{9D330190-84A2-4044-A1F5-2F6811D43699}" destId="{48D57141-24C4-438C-A3EF-B1E9B7413930}" srcOrd="0" destOrd="0" presId="urn:microsoft.com/office/officeart/2005/8/layout/process4"/>
    <dgm:cxn modelId="{BAA0FF6C-ABBB-4EC0-B062-8E433281DD27}" type="presParOf" srcId="{0C44BA84-F361-4FE3-9114-E8FD4F4D14AA}" destId="{129E0658-4027-4F2E-9446-8555B0B5BC17}" srcOrd="0" destOrd="0" presId="urn:microsoft.com/office/officeart/2005/8/layout/process4"/>
    <dgm:cxn modelId="{2494B597-831C-42F6-ADA7-1DAC3D766C3B}" type="presParOf" srcId="{129E0658-4027-4F2E-9446-8555B0B5BC17}" destId="{7F7760FA-9C1D-47ED-8F60-1672EF351309}" srcOrd="0" destOrd="0" presId="urn:microsoft.com/office/officeart/2005/8/layout/process4"/>
    <dgm:cxn modelId="{24A51F1A-971C-4976-A8B3-D0AB004FDD7C}" type="presParOf" srcId="{0C44BA84-F361-4FE3-9114-E8FD4F4D14AA}" destId="{CC3EE370-7354-4D79-8F04-2386FDF07672}" srcOrd="1" destOrd="0" presId="urn:microsoft.com/office/officeart/2005/8/layout/process4"/>
    <dgm:cxn modelId="{00046E9E-CFE2-40A7-9A05-2EB810504B18}" type="presParOf" srcId="{0C44BA84-F361-4FE3-9114-E8FD4F4D14AA}" destId="{1EF1CCEB-8A40-4AC4-984C-E997FCA43168}" srcOrd="2" destOrd="0" presId="urn:microsoft.com/office/officeart/2005/8/layout/process4"/>
    <dgm:cxn modelId="{3A9835F4-8849-4FFA-B06D-7BAFBEF0A17B}" type="presParOf" srcId="{1EF1CCEB-8A40-4AC4-984C-E997FCA43168}" destId="{962FAA4D-B09D-4C65-BEF2-279C7B8E5758}" srcOrd="0" destOrd="0" presId="urn:microsoft.com/office/officeart/2005/8/layout/process4"/>
    <dgm:cxn modelId="{3A6D8D88-327F-44B9-A711-C93752AD812B}" type="presParOf" srcId="{0C44BA84-F361-4FE3-9114-E8FD4F4D14AA}" destId="{1057F94A-5923-422A-883B-EC8981BF1667}" srcOrd="3" destOrd="0" presId="urn:microsoft.com/office/officeart/2005/8/layout/process4"/>
    <dgm:cxn modelId="{71CC8234-4A97-4CCB-9139-758129614B97}" type="presParOf" srcId="{0C44BA84-F361-4FE3-9114-E8FD4F4D14AA}" destId="{78AE591D-B1D9-4119-BA8F-62361344A3D2}" srcOrd="4" destOrd="0" presId="urn:microsoft.com/office/officeart/2005/8/layout/process4"/>
    <dgm:cxn modelId="{385FB61B-DA36-41DA-BC63-647384728AD2}" type="presParOf" srcId="{78AE591D-B1D9-4119-BA8F-62361344A3D2}" destId="{48D57141-24C4-438C-A3EF-B1E9B741393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3A1B95-1FE4-43A0-A664-C1AF38548A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80E26062-8C10-4F78-878F-F584CBCF6E01}">
      <dgm:prSet/>
      <dgm:spPr/>
      <dgm:t>
        <a:bodyPr/>
        <a:lstStyle/>
        <a:p>
          <a:r>
            <a:rPr lang="en-US" b="1">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Each person is a unique and unrepeatable </a:t>
          </a:r>
          <a:r>
            <a:rPr lang="en-US">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image of the humanity of Christ, who demonstrated that each individual “is not a number, but a person, unique and unrepeatable.”</a:t>
          </a:r>
          <a:r>
            <a:rPr lang="en-US" b="1">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 </a:t>
          </a:r>
          <a:br>
            <a:rPr lang="es-ES">
              <a:latin typeface="Berlin Sans FB" panose="020E0602020502020306" pitchFamily="34" charset="0"/>
              <a:ea typeface="Calibri" panose="020F0502020204030204" pitchFamily="34" charset="0"/>
              <a:cs typeface="Times New Roman" panose="02020603050405020304" pitchFamily="18" charset="0"/>
            </a:rPr>
          </a:br>
          <a:endParaRPr lang="es-ES"/>
        </a:p>
      </dgm:t>
    </dgm:pt>
    <dgm:pt modelId="{227817F4-1C69-4264-A4BE-A79FFFD26BA8}" type="parTrans" cxnId="{B8E730F7-C4D2-4BF5-ABDB-9769E56D71B2}">
      <dgm:prSet/>
      <dgm:spPr/>
      <dgm:t>
        <a:bodyPr/>
        <a:lstStyle/>
        <a:p>
          <a:endParaRPr lang="es-ES"/>
        </a:p>
      </dgm:t>
    </dgm:pt>
    <dgm:pt modelId="{53E0CD49-691B-43DD-9B6A-EC56DE814E7B}" type="sibTrans" cxnId="{B8E730F7-C4D2-4BF5-ABDB-9769E56D71B2}">
      <dgm:prSet/>
      <dgm:spPr/>
      <dgm:t>
        <a:bodyPr/>
        <a:lstStyle/>
        <a:p>
          <a:endParaRPr lang="es-ES"/>
        </a:p>
      </dgm:t>
    </dgm:pt>
    <dgm:pt modelId="{6E5B873F-24AA-4447-A760-0746ACDEC4E9}">
      <dgm:prSet/>
      <dgm:spPr>
        <a:solidFill>
          <a:srgbClr val="FFC000"/>
        </a:solidFill>
      </dgm:spPr>
      <dgm:t>
        <a:bodyPr/>
        <a:lstStyle/>
        <a:p>
          <a:r>
            <a:rPr lang="en-US">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Corporate efficiency and cost saving in health care have often trumped the need of patients to be accompanied through their illness.</a:t>
          </a:r>
          <a:endParaRPr lang="es-ES"/>
        </a:p>
      </dgm:t>
    </dgm:pt>
    <dgm:pt modelId="{4E6C19C1-E592-4D62-ADEC-A5D8831ACA04}" type="parTrans" cxnId="{CC5A50CF-C627-4034-820A-AFE3DBC6A605}">
      <dgm:prSet/>
      <dgm:spPr/>
      <dgm:t>
        <a:bodyPr/>
        <a:lstStyle/>
        <a:p>
          <a:endParaRPr lang="es-ES"/>
        </a:p>
      </dgm:t>
    </dgm:pt>
    <dgm:pt modelId="{CC1C3178-4C0F-474C-8ACF-C11D4A317698}" type="sibTrans" cxnId="{CC5A50CF-C627-4034-820A-AFE3DBC6A605}">
      <dgm:prSet/>
      <dgm:spPr/>
      <dgm:t>
        <a:bodyPr/>
        <a:lstStyle/>
        <a:p>
          <a:endParaRPr lang="es-ES"/>
        </a:p>
      </dgm:t>
    </dgm:pt>
    <dgm:pt modelId="{E8AF0EFD-E749-4481-8F92-1F6959940A17}" type="pres">
      <dgm:prSet presAssocID="{B03A1B95-1FE4-43A0-A664-C1AF38548AD7}" presName="linear" presStyleCnt="0">
        <dgm:presLayoutVars>
          <dgm:animLvl val="lvl"/>
          <dgm:resizeHandles val="exact"/>
        </dgm:presLayoutVars>
      </dgm:prSet>
      <dgm:spPr/>
    </dgm:pt>
    <dgm:pt modelId="{11919CC3-DD1D-4F29-8582-95267EB685D5}" type="pres">
      <dgm:prSet presAssocID="{80E26062-8C10-4F78-878F-F584CBCF6E01}" presName="parentText" presStyleLbl="node1" presStyleIdx="0" presStyleCnt="2" custLinFactY="-12578" custLinFactNeighborY="-100000">
        <dgm:presLayoutVars>
          <dgm:chMax val="0"/>
          <dgm:bulletEnabled val="1"/>
        </dgm:presLayoutVars>
      </dgm:prSet>
      <dgm:spPr/>
    </dgm:pt>
    <dgm:pt modelId="{17A425E5-6A87-4AA0-BF5F-EF494E674E3A}" type="pres">
      <dgm:prSet presAssocID="{53E0CD49-691B-43DD-9B6A-EC56DE814E7B}" presName="spacer" presStyleCnt="0"/>
      <dgm:spPr/>
    </dgm:pt>
    <dgm:pt modelId="{15B86D10-55FA-4B37-B124-5FADA3DB3881}" type="pres">
      <dgm:prSet presAssocID="{6E5B873F-24AA-4447-A760-0746ACDEC4E9}" presName="parentText" presStyleLbl="node1" presStyleIdx="1" presStyleCnt="2" custLinFactY="5810" custLinFactNeighborX="-1269" custLinFactNeighborY="100000">
        <dgm:presLayoutVars>
          <dgm:chMax val="0"/>
          <dgm:bulletEnabled val="1"/>
        </dgm:presLayoutVars>
      </dgm:prSet>
      <dgm:spPr/>
    </dgm:pt>
  </dgm:ptLst>
  <dgm:cxnLst>
    <dgm:cxn modelId="{D4312B63-E787-4387-AB39-8F5C75EDFEC6}" type="presOf" srcId="{80E26062-8C10-4F78-878F-F584CBCF6E01}" destId="{11919CC3-DD1D-4F29-8582-95267EB685D5}" srcOrd="0" destOrd="0" presId="urn:microsoft.com/office/officeart/2005/8/layout/vList2"/>
    <dgm:cxn modelId="{2914434B-64B1-4F82-ABE8-46E59782B2AF}" type="presOf" srcId="{B03A1B95-1FE4-43A0-A664-C1AF38548AD7}" destId="{E8AF0EFD-E749-4481-8F92-1F6959940A17}" srcOrd="0" destOrd="0" presId="urn:microsoft.com/office/officeart/2005/8/layout/vList2"/>
    <dgm:cxn modelId="{6DFEB050-C37E-4178-A29D-D60119471C9D}" type="presOf" srcId="{6E5B873F-24AA-4447-A760-0746ACDEC4E9}" destId="{15B86D10-55FA-4B37-B124-5FADA3DB3881}" srcOrd="0" destOrd="0" presId="urn:microsoft.com/office/officeart/2005/8/layout/vList2"/>
    <dgm:cxn modelId="{CC5A50CF-C627-4034-820A-AFE3DBC6A605}" srcId="{B03A1B95-1FE4-43A0-A664-C1AF38548AD7}" destId="{6E5B873F-24AA-4447-A760-0746ACDEC4E9}" srcOrd="1" destOrd="0" parTransId="{4E6C19C1-E592-4D62-ADEC-A5D8831ACA04}" sibTransId="{CC1C3178-4C0F-474C-8ACF-C11D4A317698}"/>
    <dgm:cxn modelId="{B8E730F7-C4D2-4BF5-ABDB-9769E56D71B2}" srcId="{B03A1B95-1FE4-43A0-A664-C1AF38548AD7}" destId="{80E26062-8C10-4F78-878F-F584CBCF6E01}" srcOrd="0" destOrd="0" parTransId="{227817F4-1C69-4264-A4BE-A79FFFD26BA8}" sibTransId="{53E0CD49-691B-43DD-9B6A-EC56DE814E7B}"/>
    <dgm:cxn modelId="{5CE42504-2F5B-4D4F-B11A-C0E7F436C66A}" type="presParOf" srcId="{E8AF0EFD-E749-4481-8F92-1F6959940A17}" destId="{11919CC3-DD1D-4F29-8582-95267EB685D5}" srcOrd="0" destOrd="0" presId="urn:microsoft.com/office/officeart/2005/8/layout/vList2"/>
    <dgm:cxn modelId="{B4E14199-13A4-454C-BE31-10307B2054A9}" type="presParOf" srcId="{E8AF0EFD-E749-4481-8F92-1F6959940A17}" destId="{17A425E5-6A87-4AA0-BF5F-EF494E674E3A}" srcOrd="1" destOrd="0" presId="urn:microsoft.com/office/officeart/2005/8/layout/vList2"/>
    <dgm:cxn modelId="{522C529F-3960-4F1A-9168-9D5646AD494F}" type="presParOf" srcId="{E8AF0EFD-E749-4481-8F92-1F6959940A17}" destId="{15B86D10-55FA-4B37-B124-5FADA3DB388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FDA47B-CE56-4E8D-958E-0D135B689BDE}" type="doc">
      <dgm:prSet loTypeId="urn:microsoft.com/office/officeart/2005/8/layout/cycle2" loCatId="cycle" qsTypeId="urn:microsoft.com/office/officeart/2005/8/quickstyle/simple2" qsCatId="simple" csTypeId="urn:microsoft.com/office/officeart/2005/8/colors/accent0_3" csCatId="mainScheme" phldr="1"/>
      <dgm:spPr/>
      <dgm:t>
        <a:bodyPr/>
        <a:lstStyle/>
        <a:p>
          <a:endParaRPr lang="es-ES"/>
        </a:p>
      </dgm:t>
    </dgm:pt>
    <dgm:pt modelId="{CF485CC0-F44E-4190-BDFC-EAE8ADEF5863}">
      <dgm:prSet phldrT="[Texto]" custT="1"/>
      <dgm:spPr/>
      <dgm:t>
        <a:bodyPr/>
        <a:lstStyle/>
        <a:p>
          <a:r>
            <a:rPr lang="es-ES" sz="2400" err="1">
              <a:solidFill>
                <a:schemeClr val="tx1"/>
              </a:solidFill>
              <a:latin typeface="Berlin Sans FB" pitchFamily="34" charset="0"/>
            </a:rPr>
            <a:t>Disrespect</a:t>
          </a:r>
          <a:r>
            <a:rPr lang="es-ES" sz="2400">
              <a:solidFill>
                <a:schemeClr val="tx1"/>
              </a:solidFill>
              <a:latin typeface="Berlin Sans FB" pitchFamily="34" charset="0"/>
            </a:rPr>
            <a:t> </a:t>
          </a:r>
          <a:r>
            <a:rPr lang="es-ES" sz="2400" err="1">
              <a:solidFill>
                <a:schemeClr val="tx1"/>
              </a:solidFill>
              <a:latin typeface="Berlin Sans FB" pitchFamily="34" charset="0"/>
            </a:rPr>
            <a:t>for</a:t>
          </a:r>
          <a:r>
            <a:rPr lang="es-ES" sz="2400">
              <a:solidFill>
                <a:schemeClr val="tx1"/>
              </a:solidFill>
              <a:latin typeface="Berlin Sans FB" pitchFamily="34" charset="0"/>
            </a:rPr>
            <a:t> </a:t>
          </a:r>
        </a:p>
        <a:p>
          <a:r>
            <a:rPr lang="es-ES" sz="2400" err="1">
              <a:solidFill>
                <a:schemeClr val="tx1"/>
              </a:solidFill>
              <a:latin typeface="Berlin Sans FB" pitchFamily="34" charset="0"/>
            </a:rPr>
            <a:t>Life</a:t>
          </a:r>
          <a:r>
            <a:rPr lang="es-ES" sz="2400">
              <a:solidFill>
                <a:schemeClr val="tx1"/>
              </a:solidFill>
              <a:latin typeface="Berlin Sans FB" pitchFamily="34" charset="0"/>
            </a:rPr>
            <a:t> and  </a:t>
          </a:r>
          <a:r>
            <a:rPr lang="es-ES" sz="2400" err="1">
              <a:solidFill>
                <a:schemeClr val="tx1"/>
              </a:solidFill>
              <a:latin typeface="Berlin Sans FB" pitchFamily="34" charset="0"/>
            </a:rPr>
            <a:t>Dignity</a:t>
          </a:r>
          <a:endParaRPr lang="es-ES" sz="2400">
            <a:solidFill>
              <a:schemeClr val="tx1"/>
            </a:solidFill>
            <a:latin typeface="Berlin Sans FB" pitchFamily="34" charset="0"/>
          </a:endParaRPr>
        </a:p>
        <a:p>
          <a:r>
            <a:rPr lang="es-ES" sz="2400">
              <a:solidFill>
                <a:schemeClr val="tx1"/>
              </a:solidFill>
              <a:latin typeface="Berlin Sans FB" pitchFamily="34" charset="0"/>
            </a:rPr>
            <a:t>(</a:t>
          </a:r>
          <a:r>
            <a:rPr lang="es-ES" sz="2400" err="1">
              <a:solidFill>
                <a:schemeClr val="tx1"/>
              </a:solidFill>
              <a:latin typeface="Berlin Sans FB" pitchFamily="34" charset="0"/>
            </a:rPr>
            <a:t>abortion</a:t>
          </a:r>
          <a:r>
            <a:rPr lang="es-ES" sz="2400">
              <a:solidFill>
                <a:schemeClr val="tx1"/>
              </a:solidFill>
              <a:latin typeface="Berlin Sans FB" pitchFamily="34" charset="0"/>
            </a:rPr>
            <a:t>, </a:t>
          </a:r>
          <a:r>
            <a:rPr lang="es-ES" sz="2400" err="1">
              <a:solidFill>
                <a:schemeClr val="tx1"/>
              </a:solidFill>
              <a:latin typeface="Berlin Sans FB" pitchFamily="34" charset="0"/>
            </a:rPr>
            <a:t>euthanasia</a:t>
          </a:r>
          <a:r>
            <a:rPr lang="es-ES" sz="2400">
              <a:solidFill>
                <a:schemeClr val="tx1"/>
              </a:solidFill>
              <a:latin typeface="Berlin Sans FB" pitchFamily="34" charset="0"/>
            </a:rPr>
            <a:t>)</a:t>
          </a:r>
          <a:endParaRPr lang="es-ES" sz="2400">
            <a:solidFill>
              <a:schemeClr val="tx1"/>
            </a:solidFill>
          </a:endParaRPr>
        </a:p>
      </dgm:t>
    </dgm:pt>
    <dgm:pt modelId="{BC22A377-33DF-4D8A-945A-7EB97A6E08A6}" type="parTrans" cxnId="{253FF137-F984-42EF-A1DB-F89971DD3107}">
      <dgm:prSet/>
      <dgm:spPr/>
      <dgm:t>
        <a:bodyPr/>
        <a:lstStyle/>
        <a:p>
          <a:endParaRPr lang="es-ES" sz="2400">
            <a:solidFill>
              <a:schemeClr val="tx1"/>
            </a:solidFill>
          </a:endParaRPr>
        </a:p>
      </dgm:t>
    </dgm:pt>
    <dgm:pt modelId="{65056BE8-1F52-4B43-A461-91F0AA913435}" type="sibTrans" cxnId="{253FF137-F984-42EF-A1DB-F89971DD3107}">
      <dgm:prSet custT="1"/>
      <dgm:spPr/>
      <dgm:t>
        <a:bodyPr/>
        <a:lstStyle/>
        <a:p>
          <a:endParaRPr lang="es-ES" sz="2400">
            <a:solidFill>
              <a:schemeClr val="tx1"/>
            </a:solidFill>
          </a:endParaRPr>
        </a:p>
      </dgm:t>
    </dgm:pt>
    <dgm:pt modelId="{7F057F37-DE64-435C-8F5E-F79721F3689B}">
      <dgm:prSet custT="1"/>
      <dgm:spPr/>
      <dgm:t>
        <a:bodyPr/>
        <a:lstStyle/>
        <a:p>
          <a:r>
            <a:rPr lang="es-ES" sz="2400" err="1">
              <a:solidFill>
                <a:schemeClr val="tx1"/>
              </a:solidFill>
              <a:latin typeface="Berlin Sans FB" pitchFamily="34" charset="0"/>
            </a:rPr>
            <a:t>Embryos</a:t>
          </a:r>
          <a:r>
            <a:rPr lang="es-ES" sz="2400">
              <a:solidFill>
                <a:schemeClr val="tx1"/>
              </a:solidFill>
              <a:latin typeface="Berlin Sans FB" pitchFamily="34" charset="0"/>
            </a:rPr>
            <a:t> </a:t>
          </a:r>
          <a:r>
            <a:rPr lang="es-ES" sz="2400" err="1">
              <a:solidFill>
                <a:schemeClr val="tx1"/>
              </a:solidFill>
              <a:latin typeface="Berlin Sans FB" pitchFamily="34" charset="0"/>
            </a:rPr>
            <a:t>created</a:t>
          </a:r>
          <a:r>
            <a:rPr lang="es-ES" sz="2400">
              <a:solidFill>
                <a:schemeClr val="tx1"/>
              </a:solidFill>
              <a:latin typeface="Berlin Sans FB" pitchFamily="34" charset="0"/>
            </a:rPr>
            <a:t> </a:t>
          </a:r>
          <a:r>
            <a:rPr lang="es-ES" sz="2400" err="1">
              <a:solidFill>
                <a:schemeClr val="tx1"/>
              </a:solidFill>
              <a:latin typeface="Berlin Sans FB" pitchFamily="34" charset="0"/>
            </a:rPr>
            <a:t>for</a:t>
          </a:r>
          <a:r>
            <a:rPr lang="es-ES" sz="2400">
              <a:solidFill>
                <a:schemeClr val="tx1"/>
              </a:solidFill>
              <a:latin typeface="Berlin Sans FB" pitchFamily="34" charset="0"/>
            </a:rPr>
            <a:t> </a:t>
          </a:r>
          <a:r>
            <a:rPr lang="es-ES" sz="2400" err="1">
              <a:solidFill>
                <a:schemeClr val="tx1"/>
              </a:solidFill>
              <a:latin typeface="Berlin Sans FB" pitchFamily="34" charset="0"/>
            </a:rPr>
            <a:t>research</a:t>
          </a:r>
          <a:r>
            <a:rPr lang="es-ES" sz="2400">
              <a:solidFill>
                <a:schemeClr val="tx1"/>
              </a:solidFill>
              <a:latin typeface="Berlin Sans FB" pitchFamily="34" charset="0"/>
            </a:rPr>
            <a:t>, </a:t>
          </a:r>
          <a:r>
            <a:rPr lang="es-ES" sz="2400" err="1">
              <a:solidFill>
                <a:schemeClr val="tx1"/>
              </a:solidFill>
              <a:latin typeface="Berlin Sans FB" pitchFamily="34" charset="0"/>
            </a:rPr>
            <a:t>stem</a:t>
          </a:r>
          <a:r>
            <a:rPr lang="es-ES" sz="2400">
              <a:solidFill>
                <a:schemeClr val="tx1"/>
              </a:solidFill>
              <a:latin typeface="Berlin Sans FB" pitchFamily="34" charset="0"/>
            </a:rPr>
            <a:t> </a:t>
          </a:r>
          <a:r>
            <a:rPr lang="es-ES" sz="2400" err="1">
              <a:solidFill>
                <a:schemeClr val="tx1"/>
              </a:solidFill>
              <a:latin typeface="Berlin Sans FB" pitchFamily="34" charset="0"/>
            </a:rPr>
            <a:t>cells</a:t>
          </a:r>
          <a:endParaRPr lang="es-ES" sz="2400">
            <a:solidFill>
              <a:schemeClr val="tx1"/>
            </a:solidFill>
            <a:latin typeface="Berlin Sans FB" pitchFamily="34" charset="0"/>
          </a:endParaRPr>
        </a:p>
        <a:p>
          <a:r>
            <a:rPr lang="es-ES" sz="2400" err="1">
              <a:solidFill>
                <a:schemeClr val="tx1"/>
              </a:solidFill>
              <a:latin typeface="Berlin Sans FB" pitchFamily="34" charset="0"/>
            </a:rPr>
            <a:t>Kill</a:t>
          </a:r>
          <a:r>
            <a:rPr lang="es-ES" sz="2400">
              <a:solidFill>
                <a:schemeClr val="tx1"/>
              </a:solidFill>
              <a:latin typeface="Berlin Sans FB" pitchFamily="34" charset="0"/>
            </a:rPr>
            <a:t> </a:t>
          </a:r>
          <a:r>
            <a:rPr lang="es-ES" sz="2400" err="1">
              <a:solidFill>
                <a:schemeClr val="tx1"/>
              </a:solidFill>
              <a:latin typeface="Berlin Sans FB" pitchFamily="34" charset="0"/>
            </a:rPr>
            <a:t>someone</a:t>
          </a:r>
          <a:r>
            <a:rPr lang="es-ES" sz="2400">
              <a:solidFill>
                <a:schemeClr val="tx1"/>
              </a:solidFill>
              <a:latin typeface="Berlin Sans FB" pitchFamily="34" charset="0"/>
            </a:rPr>
            <a:t> to cure </a:t>
          </a:r>
          <a:r>
            <a:rPr lang="es-ES" sz="2400" err="1">
              <a:solidFill>
                <a:schemeClr val="tx1"/>
              </a:solidFill>
              <a:latin typeface="Berlin Sans FB" pitchFamily="34" charset="0"/>
            </a:rPr>
            <a:t>another</a:t>
          </a:r>
          <a:r>
            <a:rPr lang="es-ES" sz="2400">
              <a:solidFill>
                <a:schemeClr val="tx1"/>
              </a:solidFill>
              <a:latin typeface="Berlin Sans FB" pitchFamily="34" charset="0"/>
            </a:rPr>
            <a:t>?</a:t>
          </a:r>
        </a:p>
      </dgm:t>
    </dgm:pt>
    <dgm:pt modelId="{91F9A07F-4FAA-4B31-9625-C89B1A0F4AA5}" type="parTrans" cxnId="{3D2F4FD3-61F2-4BC8-8D58-1A35D5C9B407}">
      <dgm:prSet/>
      <dgm:spPr/>
      <dgm:t>
        <a:bodyPr/>
        <a:lstStyle/>
        <a:p>
          <a:endParaRPr lang="es-ES" sz="2400">
            <a:solidFill>
              <a:schemeClr val="tx1"/>
            </a:solidFill>
          </a:endParaRPr>
        </a:p>
      </dgm:t>
    </dgm:pt>
    <dgm:pt modelId="{0DDD5B5B-6BF4-4628-86EA-5D1C57799AC5}" type="sibTrans" cxnId="{3D2F4FD3-61F2-4BC8-8D58-1A35D5C9B407}">
      <dgm:prSet custT="1"/>
      <dgm:spPr/>
      <dgm:t>
        <a:bodyPr/>
        <a:lstStyle/>
        <a:p>
          <a:endParaRPr lang="es-ES" sz="2400">
            <a:solidFill>
              <a:schemeClr val="tx1"/>
            </a:solidFill>
          </a:endParaRPr>
        </a:p>
      </dgm:t>
    </dgm:pt>
    <dgm:pt modelId="{73D0E985-4E4B-4B25-9F7D-F3B033C07268}">
      <dgm:prSet custT="1"/>
      <dgm:spPr/>
      <dgm:t>
        <a:bodyPr/>
        <a:lstStyle/>
        <a:p>
          <a:r>
            <a:rPr lang="es-ES" sz="2400">
              <a:solidFill>
                <a:schemeClr val="tx1"/>
              </a:solidFill>
              <a:latin typeface="Berlin Sans FB" pitchFamily="34" charset="0"/>
            </a:rPr>
            <a:t>PGD  and NIPT, </a:t>
          </a:r>
        </a:p>
        <a:p>
          <a:r>
            <a:rPr lang="es-ES" sz="2400">
              <a:solidFill>
                <a:schemeClr val="tx1"/>
              </a:solidFill>
              <a:latin typeface="Berlin Sans FB" pitchFamily="34" charset="0"/>
            </a:rPr>
            <a:t>(</a:t>
          </a:r>
          <a:r>
            <a:rPr lang="es-ES" sz="2400" err="1">
              <a:solidFill>
                <a:schemeClr val="tx1"/>
              </a:solidFill>
              <a:latin typeface="Berlin Sans FB" pitchFamily="34" charset="0"/>
            </a:rPr>
            <a:t>Savulescu</a:t>
          </a:r>
          <a:r>
            <a:rPr lang="es-ES" sz="2400">
              <a:solidFill>
                <a:schemeClr val="tx1"/>
              </a:solidFill>
              <a:latin typeface="Berlin Sans FB" pitchFamily="34" charset="0"/>
            </a:rPr>
            <a:t>)</a:t>
          </a:r>
        </a:p>
        <a:p>
          <a:endParaRPr lang="es-ES" sz="2400">
            <a:solidFill>
              <a:schemeClr val="tx1"/>
            </a:solidFill>
            <a:latin typeface="Berlin Sans FB" pitchFamily="34" charset="0"/>
          </a:endParaRPr>
        </a:p>
      </dgm:t>
    </dgm:pt>
    <dgm:pt modelId="{D8BE85E6-EA00-40DA-B2D0-AC3395EB12C6}" type="parTrans" cxnId="{1CC5D2FD-97C8-49DD-B312-B6188BEC97A0}">
      <dgm:prSet/>
      <dgm:spPr/>
      <dgm:t>
        <a:bodyPr/>
        <a:lstStyle/>
        <a:p>
          <a:endParaRPr lang="es-ES" sz="2400">
            <a:solidFill>
              <a:schemeClr val="tx1"/>
            </a:solidFill>
          </a:endParaRPr>
        </a:p>
      </dgm:t>
    </dgm:pt>
    <dgm:pt modelId="{0E62C2EF-FE3C-4839-B6A7-739D820C9D34}" type="sibTrans" cxnId="{1CC5D2FD-97C8-49DD-B312-B6188BEC97A0}">
      <dgm:prSet custT="1"/>
      <dgm:spPr/>
      <dgm:t>
        <a:bodyPr/>
        <a:lstStyle/>
        <a:p>
          <a:endParaRPr lang="es-ES" sz="2400">
            <a:solidFill>
              <a:schemeClr val="tx1"/>
            </a:solidFill>
          </a:endParaRPr>
        </a:p>
      </dgm:t>
    </dgm:pt>
    <dgm:pt modelId="{D5934C96-F29B-4685-8C4C-94A88FA2496D}">
      <dgm:prSet custT="1"/>
      <dgm:spPr/>
      <dgm:t>
        <a:bodyPr/>
        <a:lstStyle/>
        <a:p>
          <a:r>
            <a:rPr lang="es-ES" sz="2400" err="1">
              <a:solidFill>
                <a:schemeClr val="tx1"/>
              </a:solidFill>
              <a:latin typeface="Berlin Sans FB" pitchFamily="34" charset="0"/>
            </a:rPr>
            <a:t>Assist</a:t>
          </a:r>
          <a:r>
            <a:rPr lang="es-ES" sz="2400">
              <a:solidFill>
                <a:schemeClr val="tx1"/>
              </a:solidFill>
              <a:latin typeface="Berlin Sans FB" pitchFamily="34" charset="0"/>
            </a:rPr>
            <a:t>. </a:t>
          </a:r>
          <a:r>
            <a:rPr lang="es-ES" sz="2400" err="1">
              <a:solidFill>
                <a:schemeClr val="tx1"/>
              </a:solidFill>
              <a:latin typeface="Berlin Sans FB" pitchFamily="34" charset="0"/>
            </a:rPr>
            <a:t>Reprod</a:t>
          </a:r>
          <a:r>
            <a:rPr lang="es-ES" sz="2400">
              <a:solidFill>
                <a:schemeClr val="tx1"/>
              </a:solidFill>
              <a:latin typeface="Berlin Sans FB" pitchFamily="34" charset="0"/>
            </a:rPr>
            <a:t>. Technologies</a:t>
          </a:r>
        </a:p>
        <a:p>
          <a:r>
            <a:rPr lang="es-ES" sz="2400" err="1">
              <a:solidFill>
                <a:schemeClr val="tx1"/>
              </a:solidFill>
              <a:latin typeface="Berlin Sans FB" pitchFamily="34" charset="0"/>
            </a:rPr>
            <a:t>Surrogacy</a:t>
          </a:r>
          <a:endParaRPr lang="es-ES" sz="2400">
            <a:solidFill>
              <a:schemeClr val="tx1"/>
            </a:solidFill>
          </a:endParaRPr>
        </a:p>
      </dgm:t>
    </dgm:pt>
    <dgm:pt modelId="{265A644D-905E-4F46-AF5A-C3EE9FBE1989}" type="parTrans" cxnId="{51780E9B-AF65-470D-801A-042B721A6046}">
      <dgm:prSet/>
      <dgm:spPr/>
      <dgm:t>
        <a:bodyPr/>
        <a:lstStyle/>
        <a:p>
          <a:endParaRPr lang="es-ES" sz="2400">
            <a:solidFill>
              <a:schemeClr val="tx1"/>
            </a:solidFill>
          </a:endParaRPr>
        </a:p>
      </dgm:t>
    </dgm:pt>
    <dgm:pt modelId="{9ACACB35-13D8-443C-9B71-9256872D4111}" type="sibTrans" cxnId="{51780E9B-AF65-470D-801A-042B721A6046}">
      <dgm:prSet custT="1"/>
      <dgm:spPr/>
      <dgm:t>
        <a:bodyPr/>
        <a:lstStyle/>
        <a:p>
          <a:endParaRPr lang="es-ES" sz="2400">
            <a:solidFill>
              <a:schemeClr val="tx1"/>
            </a:solidFill>
          </a:endParaRPr>
        </a:p>
      </dgm:t>
    </dgm:pt>
    <dgm:pt modelId="{601A71F4-C6C2-450D-AC13-35D48431AEC4}">
      <dgm:prSet custT="1"/>
      <dgm:spPr/>
      <dgm:t>
        <a:bodyPr/>
        <a:lstStyle/>
        <a:p>
          <a:r>
            <a:rPr lang="es-ES" sz="2400" err="1">
              <a:solidFill>
                <a:schemeClr val="tx1"/>
              </a:solidFill>
              <a:latin typeface="Berlin Sans FB" pitchFamily="34" charset="0"/>
            </a:rPr>
            <a:t>Genetics</a:t>
          </a:r>
          <a:endParaRPr lang="es-ES" sz="2400">
            <a:solidFill>
              <a:schemeClr val="tx1"/>
            </a:solidFill>
            <a:latin typeface="Berlin Sans FB" pitchFamily="34" charset="0"/>
          </a:endParaRPr>
        </a:p>
      </dgm:t>
    </dgm:pt>
    <dgm:pt modelId="{7E1DDFC4-033C-4A32-91B6-3288D369C390}" type="parTrans" cxnId="{836ABFFB-E982-489A-BF4C-E4A2F3989A87}">
      <dgm:prSet/>
      <dgm:spPr/>
      <dgm:t>
        <a:bodyPr/>
        <a:lstStyle/>
        <a:p>
          <a:endParaRPr lang="es-ES" sz="2400">
            <a:solidFill>
              <a:schemeClr val="tx1"/>
            </a:solidFill>
          </a:endParaRPr>
        </a:p>
      </dgm:t>
    </dgm:pt>
    <dgm:pt modelId="{8337C2E2-9C30-4D89-976C-3A7B6F777730}" type="sibTrans" cxnId="{836ABFFB-E982-489A-BF4C-E4A2F3989A87}">
      <dgm:prSet custT="1"/>
      <dgm:spPr/>
      <dgm:t>
        <a:bodyPr/>
        <a:lstStyle/>
        <a:p>
          <a:endParaRPr lang="es-ES" sz="2400">
            <a:solidFill>
              <a:schemeClr val="tx1"/>
            </a:solidFill>
          </a:endParaRPr>
        </a:p>
      </dgm:t>
    </dgm:pt>
    <dgm:pt modelId="{C2A8E638-D8B9-4DD8-BFA0-9F929E69A5C2}" type="pres">
      <dgm:prSet presAssocID="{27FDA47B-CE56-4E8D-958E-0D135B689BDE}" presName="cycle" presStyleCnt="0">
        <dgm:presLayoutVars>
          <dgm:dir/>
          <dgm:resizeHandles val="exact"/>
        </dgm:presLayoutVars>
      </dgm:prSet>
      <dgm:spPr/>
    </dgm:pt>
    <dgm:pt modelId="{ADBD2B5C-01DB-4DE2-AB22-752B8D9E6FCC}" type="pres">
      <dgm:prSet presAssocID="{CF485CC0-F44E-4190-BDFC-EAE8ADEF5863}" presName="node" presStyleLbl="node1" presStyleIdx="0" presStyleCnt="5" custScaleX="128577" custScaleY="117026" custRadScaleRad="94492" custRadScaleInc="-1358">
        <dgm:presLayoutVars>
          <dgm:bulletEnabled val="1"/>
        </dgm:presLayoutVars>
      </dgm:prSet>
      <dgm:spPr/>
    </dgm:pt>
    <dgm:pt modelId="{E3826E90-ACD8-4B91-9BEF-CED50456D361}" type="pres">
      <dgm:prSet presAssocID="{65056BE8-1F52-4B43-A461-91F0AA913435}" presName="sibTrans" presStyleLbl="sibTrans2D1" presStyleIdx="0" presStyleCnt="5"/>
      <dgm:spPr/>
    </dgm:pt>
    <dgm:pt modelId="{0E2D5B12-C687-4889-9725-D9942BAA178B}" type="pres">
      <dgm:prSet presAssocID="{65056BE8-1F52-4B43-A461-91F0AA913435}" presName="connectorText" presStyleLbl="sibTrans2D1" presStyleIdx="0" presStyleCnt="5"/>
      <dgm:spPr/>
    </dgm:pt>
    <dgm:pt modelId="{646E3E9E-467C-48E0-9764-C16947C8C6D8}" type="pres">
      <dgm:prSet presAssocID="{73D0E985-4E4B-4B25-9F7D-F3B033C07268}" presName="node" presStyleLbl="node1" presStyleIdx="1" presStyleCnt="5" custScaleX="114275" custScaleY="136209" custRadScaleRad="152231" custRadScaleInc="14840">
        <dgm:presLayoutVars>
          <dgm:bulletEnabled val="1"/>
        </dgm:presLayoutVars>
      </dgm:prSet>
      <dgm:spPr/>
    </dgm:pt>
    <dgm:pt modelId="{35EA7D11-7EA8-484E-AD9B-EBB385F11FAA}" type="pres">
      <dgm:prSet presAssocID="{0E62C2EF-FE3C-4839-B6A7-739D820C9D34}" presName="sibTrans" presStyleLbl="sibTrans2D1" presStyleIdx="1" presStyleCnt="5" custScaleX="133062"/>
      <dgm:spPr/>
    </dgm:pt>
    <dgm:pt modelId="{EB35C191-2406-4A3F-AE9F-BD91A43A5420}" type="pres">
      <dgm:prSet presAssocID="{0E62C2EF-FE3C-4839-B6A7-739D820C9D34}" presName="connectorText" presStyleLbl="sibTrans2D1" presStyleIdx="1" presStyleCnt="5"/>
      <dgm:spPr/>
    </dgm:pt>
    <dgm:pt modelId="{C8A846B8-A273-4687-97E3-E4746FA95BBB}" type="pres">
      <dgm:prSet presAssocID="{601A71F4-C6C2-450D-AC13-35D48431AEC4}" presName="node" presStyleLbl="node1" presStyleIdx="2" presStyleCnt="5" custScaleX="113349" custScaleY="122860" custRadScaleRad="89219" custRadScaleInc="-13669">
        <dgm:presLayoutVars>
          <dgm:bulletEnabled val="1"/>
        </dgm:presLayoutVars>
      </dgm:prSet>
      <dgm:spPr/>
    </dgm:pt>
    <dgm:pt modelId="{51E989EF-8320-471E-A2DC-8B8F798940C4}" type="pres">
      <dgm:prSet presAssocID="{8337C2E2-9C30-4D89-976C-3A7B6F777730}" presName="sibTrans" presStyleLbl="sibTrans2D1" presStyleIdx="2" presStyleCnt="5"/>
      <dgm:spPr/>
    </dgm:pt>
    <dgm:pt modelId="{809C1521-0914-44CC-9992-8A8EF568BBBA}" type="pres">
      <dgm:prSet presAssocID="{8337C2E2-9C30-4D89-976C-3A7B6F777730}" presName="connectorText" presStyleLbl="sibTrans2D1" presStyleIdx="2" presStyleCnt="5"/>
      <dgm:spPr/>
    </dgm:pt>
    <dgm:pt modelId="{40DD93EA-3DC7-4BFF-A4EC-371A72C40A5F}" type="pres">
      <dgm:prSet presAssocID="{D5934C96-F29B-4685-8C4C-94A88FA2496D}" presName="node" presStyleLbl="node1" presStyleIdx="3" presStyleCnt="5" custScaleX="116204" custScaleY="116013" custRadScaleRad="104341" custRadScaleInc="20416">
        <dgm:presLayoutVars>
          <dgm:bulletEnabled val="1"/>
        </dgm:presLayoutVars>
      </dgm:prSet>
      <dgm:spPr/>
    </dgm:pt>
    <dgm:pt modelId="{A192D07C-4CC7-42DD-926F-549341FB7889}" type="pres">
      <dgm:prSet presAssocID="{9ACACB35-13D8-443C-9B71-9256872D4111}" presName="sibTrans" presStyleLbl="sibTrans2D1" presStyleIdx="3" presStyleCnt="5"/>
      <dgm:spPr/>
    </dgm:pt>
    <dgm:pt modelId="{88BD7D75-9FBF-42CC-8DF5-70DFF58D9719}" type="pres">
      <dgm:prSet presAssocID="{9ACACB35-13D8-443C-9B71-9256872D4111}" presName="connectorText" presStyleLbl="sibTrans2D1" presStyleIdx="3" presStyleCnt="5"/>
      <dgm:spPr/>
    </dgm:pt>
    <dgm:pt modelId="{2A53EE81-5C4C-4306-A25B-57085425FA7F}" type="pres">
      <dgm:prSet presAssocID="{7F057F37-DE64-435C-8F5E-F79721F3689B}" presName="node" presStyleLbl="node1" presStyleIdx="4" presStyleCnt="5" custScaleX="139345" custScaleY="131913" custRadScaleRad="154880" custRadScaleInc="-16817">
        <dgm:presLayoutVars>
          <dgm:bulletEnabled val="1"/>
        </dgm:presLayoutVars>
      </dgm:prSet>
      <dgm:spPr/>
    </dgm:pt>
    <dgm:pt modelId="{E7DD85D5-ABB7-41B6-AE4E-0B8D591C362B}" type="pres">
      <dgm:prSet presAssocID="{0DDD5B5B-6BF4-4628-86EA-5D1C57799AC5}" presName="sibTrans" presStyleLbl="sibTrans2D1" presStyleIdx="4" presStyleCnt="5"/>
      <dgm:spPr/>
    </dgm:pt>
    <dgm:pt modelId="{1084BDA5-E607-485D-9A00-7A8A9E75A9FC}" type="pres">
      <dgm:prSet presAssocID="{0DDD5B5B-6BF4-4628-86EA-5D1C57799AC5}" presName="connectorText" presStyleLbl="sibTrans2D1" presStyleIdx="4" presStyleCnt="5"/>
      <dgm:spPr/>
    </dgm:pt>
  </dgm:ptLst>
  <dgm:cxnLst>
    <dgm:cxn modelId="{E5983205-0DCA-4B8D-8506-65927068E614}" type="presOf" srcId="{65056BE8-1F52-4B43-A461-91F0AA913435}" destId="{E3826E90-ACD8-4B91-9BEF-CED50456D361}" srcOrd="0" destOrd="0" presId="urn:microsoft.com/office/officeart/2005/8/layout/cycle2"/>
    <dgm:cxn modelId="{C8494606-BD66-4A26-B398-6ED2F76BB5B5}" type="presOf" srcId="{0DDD5B5B-6BF4-4628-86EA-5D1C57799AC5}" destId="{E7DD85D5-ABB7-41B6-AE4E-0B8D591C362B}" srcOrd="0" destOrd="0" presId="urn:microsoft.com/office/officeart/2005/8/layout/cycle2"/>
    <dgm:cxn modelId="{B45A3A23-E6B4-4EAC-8A49-31EA5B6A67E1}" type="presOf" srcId="{9ACACB35-13D8-443C-9B71-9256872D4111}" destId="{A192D07C-4CC7-42DD-926F-549341FB7889}" srcOrd="0" destOrd="0" presId="urn:microsoft.com/office/officeart/2005/8/layout/cycle2"/>
    <dgm:cxn modelId="{253FF137-F984-42EF-A1DB-F89971DD3107}" srcId="{27FDA47B-CE56-4E8D-958E-0D135B689BDE}" destId="{CF485CC0-F44E-4190-BDFC-EAE8ADEF5863}" srcOrd="0" destOrd="0" parTransId="{BC22A377-33DF-4D8A-945A-7EB97A6E08A6}" sibTransId="{65056BE8-1F52-4B43-A461-91F0AA913435}"/>
    <dgm:cxn modelId="{82893940-F59F-4157-A48F-BDC4F97E3E90}" type="presOf" srcId="{601A71F4-C6C2-450D-AC13-35D48431AEC4}" destId="{C8A846B8-A273-4687-97E3-E4746FA95BBB}" srcOrd="0" destOrd="0" presId="urn:microsoft.com/office/officeart/2005/8/layout/cycle2"/>
    <dgm:cxn modelId="{D2FB427E-9721-4D66-9599-A950042FFF74}" type="presOf" srcId="{CF485CC0-F44E-4190-BDFC-EAE8ADEF5863}" destId="{ADBD2B5C-01DB-4DE2-AB22-752B8D9E6FCC}" srcOrd="0" destOrd="0" presId="urn:microsoft.com/office/officeart/2005/8/layout/cycle2"/>
    <dgm:cxn modelId="{E4F8C08F-E899-4384-9541-45CCBDC1F02E}" type="presOf" srcId="{D5934C96-F29B-4685-8C4C-94A88FA2496D}" destId="{40DD93EA-3DC7-4BFF-A4EC-371A72C40A5F}" srcOrd="0" destOrd="0" presId="urn:microsoft.com/office/officeart/2005/8/layout/cycle2"/>
    <dgm:cxn modelId="{EABCC892-007F-4D4A-A4C3-43516DFD0B69}" type="presOf" srcId="{65056BE8-1F52-4B43-A461-91F0AA913435}" destId="{0E2D5B12-C687-4889-9725-D9942BAA178B}" srcOrd="1" destOrd="0" presId="urn:microsoft.com/office/officeart/2005/8/layout/cycle2"/>
    <dgm:cxn modelId="{51780E9B-AF65-470D-801A-042B721A6046}" srcId="{27FDA47B-CE56-4E8D-958E-0D135B689BDE}" destId="{D5934C96-F29B-4685-8C4C-94A88FA2496D}" srcOrd="3" destOrd="0" parTransId="{265A644D-905E-4F46-AF5A-C3EE9FBE1989}" sibTransId="{9ACACB35-13D8-443C-9B71-9256872D4111}"/>
    <dgm:cxn modelId="{B5AE9AAC-010D-4AA5-900D-13D34A9FD126}" type="presOf" srcId="{73D0E985-4E4B-4B25-9F7D-F3B033C07268}" destId="{646E3E9E-467C-48E0-9764-C16947C8C6D8}" srcOrd="0" destOrd="0" presId="urn:microsoft.com/office/officeart/2005/8/layout/cycle2"/>
    <dgm:cxn modelId="{4C92D9AC-C5F2-4F64-AED8-8EBCAEF43DD9}" type="presOf" srcId="{8337C2E2-9C30-4D89-976C-3A7B6F777730}" destId="{51E989EF-8320-471E-A2DC-8B8F798940C4}" srcOrd="0" destOrd="0" presId="urn:microsoft.com/office/officeart/2005/8/layout/cycle2"/>
    <dgm:cxn modelId="{ADBB38AF-C48E-4476-B6C1-F4D34FA14AC4}" type="presOf" srcId="{0E62C2EF-FE3C-4839-B6A7-739D820C9D34}" destId="{35EA7D11-7EA8-484E-AD9B-EBB385F11FAA}" srcOrd="0" destOrd="0" presId="urn:microsoft.com/office/officeart/2005/8/layout/cycle2"/>
    <dgm:cxn modelId="{E14A61B6-DA5D-47F3-BCC7-D32D8837FB81}" type="presOf" srcId="{0E62C2EF-FE3C-4839-B6A7-739D820C9D34}" destId="{EB35C191-2406-4A3F-AE9F-BD91A43A5420}" srcOrd="1" destOrd="0" presId="urn:microsoft.com/office/officeart/2005/8/layout/cycle2"/>
    <dgm:cxn modelId="{3D2F4FD3-61F2-4BC8-8D58-1A35D5C9B407}" srcId="{27FDA47B-CE56-4E8D-958E-0D135B689BDE}" destId="{7F057F37-DE64-435C-8F5E-F79721F3689B}" srcOrd="4" destOrd="0" parTransId="{91F9A07F-4FAA-4B31-9625-C89B1A0F4AA5}" sibTransId="{0DDD5B5B-6BF4-4628-86EA-5D1C57799AC5}"/>
    <dgm:cxn modelId="{C4BB1FD7-EAB3-4726-BA8F-7F99CDFCBCA3}" type="presOf" srcId="{27FDA47B-CE56-4E8D-958E-0D135B689BDE}" destId="{C2A8E638-D8B9-4DD8-BFA0-9F929E69A5C2}" srcOrd="0" destOrd="0" presId="urn:microsoft.com/office/officeart/2005/8/layout/cycle2"/>
    <dgm:cxn modelId="{FDC881DE-8333-4DAA-91B9-37273FD333DE}" type="presOf" srcId="{8337C2E2-9C30-4D89-976C-3A7B6F777730}" destId="{809C1521-0914-44CC-9992-8A8EF568BBBA}" srcOrd="1" destOrd="0" presId="urn:microsoft.com/office/officeart/2005/8/layout/cycle2"/>
    <dgm:cxn modelId="{3C31C7E3-FE00-4934-AED8-CC65C3E86E60}" type="presOf" srcId="{0DDD5B5B-6BF4-4628-86EA-5D1C57799AC5}" destId="{1084BDA5-E607-485D-9A00-7A8A9E75A9FC}" srcOrd="1" destOrd="0" presId="urn:microsoft.com/office/officeart/2005/8/layout/cycle2"/>
    <dgm:cxn modelId="{19BB1AE5-786E-427A-87B1-CAAE06AA2F2C}" type="presOf" srcId="{9ACACB35-13D8-443C-9B71-9256872D4111}" destId="{88BD7D75-9FBF-42CC-8DF5-70DFF58D9719}" srcOrd="1" destOrd="0" presId="urn:microsoft.com/office/officeart/2005/8/layout/cycle2"/>
    <dgm:cxn modelId="{4D94AAEB-3989-4BA8-83A1-F91E9B17F402}" type="presOf" srcId="{7F057F37-DE64-435C-8F5E-F79721F3689B}" destId="{2A53EE81-5C4C-4306-A25B-57085425FA7F}" srcOrd="0" destOrd="0" presId="urn:microsoft.com/office/officeart/2005/8/layout/cycle2"/>
    <dgm:cxn modelId="{836ABFFB-E982-489A-BF4C-E4A2F3989A87}" srcId="{27FDA47B-CE56-4E8D-958E-0D135B689BDE}" destId="{601A71F4-C6C2-450D-AC13-35D48431AEC4}" srcOrd="2" destOrd="0" parTransId="{7E1DDFC4-033C-4A32-91B6-3288D369C390}" sibTransId="{8337C2E2-9C30-4D89-976C-3A7B6F777730}"/>
    <dgm:cxn modelId="{1CC5D2FD-97C8-49DD-B312-B6188BEC97A0}" srcId="{27FDA47B-CE56-4E8D-958E-0D135B689BDE}" destId="{73D0E985-4E4B-4B25-9F7D-F3B033C07268}" srcOrd="1" destOrd="0" parTransId="{D8BE85E6-EA00-40DA-B2D0-AC3395EB12C6}" sibTransId="{0E62C2EF-FE3C-4839-B6A7-739D820C9D34}"/>
    <dgm:cxn modelId="{03A996B4-4F33-48C6-A605-C35F7D094568}" type="presParOf" srcId="{C2A8E638-D8B9-4DD8-BFA0-9F929E69A5C2}" destId="{ADBD2B5C-01DB-4DE2-AB22-752B8D9E6FCC}" srcOrd="0" destOrd="0" presId="urn:microsoft.com/office/officeart/2005/8/layout/cycle2"/>
    <dgm:cxn modelId="{3985D756-3F60-41A1-B4D0-7C4F209772C7}" type="presParOf" srcId="{C2A8E638-D8B9-4DD8-BFA0-9F929E69A5C2}" destId="{E3826E90-ACD8-4B91-9BEF-CED50456D361}" srcOrd="1" destOrd="0" presId="urn:microsoft.com/office/officeart/2005/8/layout/cycle2"/>
    <dgm:cxn modelId="{73343F21-EA2C-4A69-9F60-6B3A7290B316}" type="presParOf" srcId="{E3826E90-ACD8-4B91-9BEF-CED50456D361}" destId="{0E2D5B12-C687-4889-9725-D9942BAA178B}" srcOrd="0" destOrd="0" presId="urn:microsoft.com/office/officeart/2005/8/layout/cycle2"/>
    <dgm:cxn modelId="{8FADC747-30F2-4576-A4C8-ADA6AE4D022D}" type="presParOf" srcId="{C2A8E638-D8B9-4DD8-BFA0-9F929E69A5C2}" destId="{646E3E9E-467C-48E0-9764-C16947C8C6D8}" srcOrd="2" destOrd="0" presId="urn:microsoft.com/office/officeart/2005/8/layout/cycle2"/>
    <dgm:cxn modelId="{DF60E3A2-48A2-46FA-A49E-461707353556}" type="presParOf" srcId="{C2A8E638-D8B9-4DD8-BFA0-9F929E69A5C2}" destId="{35EA7D11-7EA8-484E-AD9B-EBB385F11FAA}" srcOrd="3" destOrd="0" presId="urn:microsoft.com/office/officeart/2005/8/layout/cycle2"/>
    <dgm:cxn modelId="{4890CFE1-F1E1-4A34-9392-226EEFBB339F}" type="presParOf" srcId="{35EA7D11-7EA8-484E-AD9B-EBB385F11FAA}" destId="{EB35C191-2406-4A3F-AE9F-BD91A43A5420}" srcOrd="0" destOrd="0" presId="urn:microsoft.com/office/officeart/2005/8/layout/cycle2"/>
    <dgm:cxn modelId="{178239C9-D824-4AF9-8251-B6E19C490020}" type="presParOf" srcId="{C2A8E638-D8B9-4DD8-BFA0-9F929E69A5C2}" destId="{C8A846B8-A273-4687-97E3-E4746FA95BBB}" srcOrd="4" destOrd="0" presId="urn:microsoft.com/office/officeart/2005/8/layout/cycle2"/>
    <dgm:cxn modelId="{052CB4AC-6429-4382-8B99-7BAA9EB0F3C7}" type="presParOf" srcId="{C2A8E638-D8B9-4DD8-BFA0-9F929E69A5C2}" destId="{51E989EF-8320-471E-A2DC-8B8F798940C4}" srcOrd="5" destOrd="0" presId="urn:microsoft.com/office/officeart/2005/8/layout/cycle2"/>
    <dgm:cxn modelId="{F55A42C9-6EBA-4865-9D6B-B2D053C72E5B}" type="presParOf" srcId="{51E989EF-8320-471E-A2DC-8B8F798940C4}" destId="{809C1521-0914-44CC-9992-8A8EF568BBBA}" srcOrd="0" destOrd="0" presId="urn:microsoft.com/office/officeart/2005/8/layout/cycle2"/>
    <dgm:cxn modelId="{C7239B8C-2BA8-41B3-8958-770856CCBDB2}" type="presParOf" srcId="{C2A8E638-D8B9-4DD8-BFA0-9F929E69A5C2}" destId="{40DD93EA-3DC7-4BFF-A4EC-371A72C40A5F}" srcOrd="6" destOrd="0" presId="urn:microsoft.com/office/officeart/2005/8/layout/cycle2"/>
    <dgm:cxn modelId="{EE32F758-F546-4217-A63E-C2F22FD0757B}" type="presParOf" srcId="{C2A8E638-D8B9-4DD8-BFA0-9F929E69A5C2}" destId="{A192D07C-4CC7-42DD-926F-549341FB7889}" srcOrd="7" destOrd="0" presId="urn:microsoft.com/office/officeart/2005/8/layout/cycle2"/>
    <dgm:cxn modelId="{DBB58384-B2EA-4F22-8C0E-A7B4B79F8BFB}" type="presParOf" srcId="{A192D07C-4CC7-42DD-926F-549341FB7889}" destId="{88BD7D75-9FBF-42CC-8DF5-70DFF58D9719}" srcOrd="0" destOrd="0" presId="urn:microsoft.com/office/officeart/2005/8/layout/cycle2"/>
    <dgm:cxn modelId="{80B2BA4D-A3A0-4639-BEAE-2D58F8780DC6}" type="presParOf" srcId="{C2A8E638-D8B9-4DD8-BFA0-9F929E69A5C2}" destId="{2A53EE81-5C4C-4306-A25B-57085425FA7F}" srcOrd="8" destOrd="0" presId="urn:microsoft.com/office/officeart/2005/8/layout/cycle2"/>
    <dgm:cxn modelId="{8E02FB02-38F9-41A3-9F0E-F482CA13811F}" type="presParOf" srcId="{C2A8E638-D8B9-4DD8-BFA0-9F929E69A5C2}" destId="{E7DD85D5-ABB7-41B6-AE4E-0B8D591C362B}" srcOrd="9" destOrd="0" presId="urn:microsoft.com/office/officeart/2005/8/layout/cycle2"/>
    <dgm:cxn modelId="{318C7A44-F3CB-433A-931C-5E3A73BA3480}" type="presParOf" srcId="{E7DD85D5-ABB7-41B6-AE4E-0B8D591C362B}" destId="{1084BDA5-E607-485D-9A00-7A8A9E75A9F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82F77A4-2AAA-4795-AB75-911052892494}"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ES"/>
        </a:p>
      </dgm:t>
    </dgm:pt>
    <dgm:pt modelId="{2889F3DF-C2F3-4E78-AC9E-8A175F2C668B}">
      <dgm:prSet phldrT="[Texto]" custT="1"/>
      <dgm:spPr/>
      <dgm:t>
        <a:bodyPr/>
        <a:lstStyle/>
        <a:p>
          <a:r>
            <a:rPr lang="en-GB" sz="3000">
              <a:latin typeface="Berlin Sans FB" pitchFamily="34" charset="0"/>
            </a:rPr>
            <a:t>Treatment </a:t>
          </a:r>
          <a:endParaRPr lang="es-ES" sz="3000">
            <a:latin typeface="Berlin Sans FB" pitchFamily="34" charset="0"/>
          </a:endParaRPr>
        </a:p>
      </dgm:t>
    </dgm:pt>
    <dgm:pt modelId="{4E2CB434-0D03-4AD5-A81C-CB5D8A7C9F6E}" type="parTrans" cxnId="{99DBDAF7-E41E-416F-87F5-C01197FF25BC}">
      <dgm:prSet/>
      <dgm:spPr/>
      <dgm:t>
        <a:bodyPr/>
        <a:lstStyle/>
        <a:p>
          <a:endParaRPr lang="es-ES" sz="3000"/>
        </a:p>
      </dgm:t>
    </dgm:pt>
    <dgm:pt modelId="{20C9148B-E2F2-4EFB-B6E1-9F01EB9CAA97}" type="sibTrans" cxnId="{99DBDAF7-E41E-416F-87F5-C01197FF25BC}">
      <dgm:prSet/>
      <dgm:spPr/>
      <dgm:t>
        <a:bodyPr/>
        <a:lstStyle/>
        <a:p>
          <a:endParaRPr lang="es-ES" sz="3000"/>
        </a:p>
      </dgm:t>
    </dgm:pt>
    <dgm:pt modelId="{D43EF0E9-AB6C-41A0-B589-4B47D419567A}">
      <dgm:prSet custT="1"/>
      <dgm:spPr/>
      <dgm:t>
        <a:bodyPr/>
        <a:lstStyle/>
        <a:p>
          <a:r>
            <a:rPr lang="en-GB" sz="3000">
              <a:latin typeface="Berlin Sans FB" pitchFamily="34" charset="0"/>
            </a:rPr>
            <a:t>Change the Human</a:t>
          </a:r>
        </a:p>
      </dgm:t>
    </dgm:pt>
    <dgm:pt modelId="{086EF7FF-2812-468D-916F-604E7BEDC13C}" type="parTrans" cxnId="{6A2B5400-030E-4A36-AA02-70822B4866D5}">
      <dgm:prSet/>
      <dgm:spPr/>
      <dgm:t>
        <a:bodyPr/>
        <a:lstStyle/>
        <a:p>
          <a:endParaRPr lang="es-ES" sz="3000"/>
        </a:p>
      </dgm:t>
    </dgm:pt>
    <dgm:pt modelId="{5D4083DA-B37F-4B47-921D-AF5C135DE4D7}" type="sibTrans" cxnId="{6A2B5400-030E-4A36-AA02-70822B4866D5}">
      <dgm:prSet/>
      <dgm:spPr/>
      <dgm:t>
        <a:bodyPr/>
        <a:lstStyle/>
        <a:p>
          <a:endParaRPr lang="es-ES" sz="3000"/>
        </a:p>
      </dgm:t>
    </dgm:pt>
    <dgm:pt modelId="{8E790639-3A8C-485B-98A0-747537FEC087}">
      <dgm:prSet custT="1"/>
      <dgm:spPr/>
      <dgm:t>
        <a:bodyPr/>
        <a:lstStyle/>
        <a:p>
          <a:r>
            <a:rPr lang="en-GB" sz="3000">
              <a:latin typeface="Berlin Sans FB" pitchFamily="34" charset="0"/>
            </a:rPr>
            <a:t>Enhancement</a:t>
          </a:r>
        </a:p>
      </dgm:t>
    </dgm:pt>
    <dgm:pt modelId="{FB10AC47-92B4-4D19-AF22-5BA4BF48BAD1}" type="parTrans" cxnId="{E1920264-6895-4975-9509-A4C4A784A74E}">
      <dgm:prSet/>
      <dgm:spPr/>
      <dgm:t>
        <a:bodyPr/>
        <a:lstStyle/>
        <a:p>
          <a:endParaRPr lang="es-ES" sz="3000"/>
        </a:p>
      </dgm:t>
    </dgm:pt>
    <dgm:pt modelId="{44DA26B5-7685-40C3-9CD2-774194A03808}" type="sibTrans" cxnId="{E1920264-6895-4975-9509-A4C4A784A74E}">
      <dgm:prSet/>
      <dgm:spPr/>
      <dgm:t>
        <a:bodyPr/>
        <a:lstStyle/>
        <a:p>
          <a:endParaRPr lang="es-ES" sz="3000"/>
        </a:p>
      </dgm:t>
    </dgm:pt>
    <dgm:pt modelId="{220756A0-DF4D-42AD-B313-05357D7677A2}" type="pres">
      <dgm:prSet presAssocID="{C82F77A4-2AAA-4795-AB75-911052892494}" presName="Name0" presStyleCnt="0">
        <dgm:presLayoutVars>
          <dgm:dir/>
          <dgm:resizeHandles val="exact"/>
        </dgm:presLayoutVars>
      </dgm:prSet>
      <dgm:spPr/>
    </dgm:pt>
    <dgm:pt modelId="{42A6BBC0-323B-4B3B-B110-0A9CB3AE9AF5}" type="pres">
      <dgm:prSet presAssocID="{2889F3DF-C2F3-4E78-AC9E-8A175F2C668B}" presName="Name5" presStyleLbl="vennNode1" presStyleIdx="0" presStyleCnt="3" custScaleX="120107" custLinFactNeighborX="1883" custLinFactNeighborY="-1177">
        <dgm:presLayoutVars>
          <dgm:bulletEnabled val="1"/>
        </dgm:presLayoutVars>
      </dgm:prSet>
      <dgm:spPr/>
    </dgm:pt>
    <dgm:pt modelId="{7515E8D4-277C-441E-ACB4-92E3ECB33A1B}" type="pres">
      <dgm:prSet presAssocID="{20C9148B-E2F2-4EFB-B6E1-9F01EB9CAA97}" presName="space" presStyleCnt="0"/>
      <dgm:spPr/>
    </dgm:pt>
    <dgm:pt modelId="{A475AD5C-5209-4EB9-9452-04A53E3C0C33}" type="pres">
      <dgm:prSet presAssocID="{8E790639-3A8C-485B-98A0-747537FEC087}" presName="Name5" presStyleLbl="vennNode1" presStyleIdx="1" presStyleCnt="3" custScaleX="112816" custLinFactNeighborX="2224" custLinFactNeighborY="-3793">
        <dgm:presLayoutVars>
          <dgm:bulletEnabled val="1"/>
        </dgm:presLayoutVars>
      </dgm:prSet>
      <dgm:spPr/>
    </dgm:pt>
    <dgm:pt modelId="{B970A61B-3D6E-4FB5-8132-E8EE1AE56B5F}" type="pres">
      <dgm:prSet presAssocID="{44DA26B5-7685-40C3-9CD2-774194A03808}" presName="space" presStyleCnt="0"/>
      <dgm:spPr/>
    </dgm:pt>
    <dgm:pt modelId="{AA529C36-F2F6-48EA-BF1B-E23BEA215F01}" type="pres">
      <dgm:prSet presAssocID="{D43EF0E9-AB6C-41A0-B589-4B47D419567A}" presName="Name5" presStyleLbl="vennNode1" presStyleIdx="2" presStyleCnt="3" custScaleX="113139">
        <dgm:presLayoutVars>
          <dgm:bulletEnabled val="1"/>
        </dgm:presLayoutVars>
      </dgm:prSet>
      <dgm:spPr/>
    </dgm:pt>
  </dgm:ptLst>
  <dgm:cxnLst>
    <dgm:cxn modelId="{6A2B5400-030E-4A36-AA02-70822B4866D5}" srcId="{C82F77A4-2AAA-4795-AB75-911052892494}" destId="{D43EF0E9-AB6C-41A0-B589-4B47D419567A}" srcOrd="2" destOrd="0" parTransId="{086EF7FF-2812-468D-916F-604E7BEDC13C}" sibTransId="{5D4083DA-B37F-4B47-921D-AF5C135DE4D7}"/>
    <dgm:cxn modelId="{E1920264-6895-4975-9509-A4C4A784A74E}" srcId="{C82F77A4-2AAA-4795-AB75-911052892494}" destId="{8E790639-3A8C-485B-98A0-747537FEC087}" srcOrd="1" destOrd="0" parTransId="{FB10AC47-92B4-4D19-AF22-5BA4BF48BAD1}" sibTransId="{44DA26B5-7685-40C3-9CD2-774194A03808}"/>
    <dgm:cxn modelId="{C1725986-601E-4116-A90F-B2EB7627A08F}" type="presOf" srcId="{C82F77A4-2AAA-4795-AB75-911052892494}" destId="{220756A0-DF4D-42AD-B313-05357D7677A2}" srcOrd="0" destOrd="0" presId="urn:microsoft.com/office/officeart/2005/8/layout/venn3"/>
    <dgm:cxn modelId="{89DDC686-00AC-43D0-AA4C-EDA61256838B}" type="presOf" srcId="{D43EF0E9-AB6C-41A0-B589-4B47D419567A}" destId="{AA529C36-F2F6-48EA-BF1B-E23BEA215F01}" srcOrd="0" destOrd="0" presId="urn:microsoft.com/office/officeart/2005/8/layout/venn3"/>
    <dgm:cxn modelId="{B46506A8-6FDD-4AA6-BA67-F2F88E4C2FA2}" type="presOf" srcId="{2889F3DF-C2F3-4E78-AC9E-8A175F2C668B}" destId="{42A6BBC0-323B-4B3B-B110-0A9CB3AE9AF5}" srcOrd="0" destOrd="0" presId="urn:microsoft.com/office/officeart/2005/8/layout/venn3"/>
    <dgm:cxn modelId="{DC543BB7-5B61-417F-930D-39BC969CDFE9}" type="presOf" srcId="{8E790639-3A8C-485B-98A0-747537FEC087}" destId="{A475AD5C-5209-4EB9-9452-04A53E3C0C33}" srcOrd="0" destOrd="0" presId="urn:microsoft.com/office/officeart/2005/8/layout/venn3"/>
    <dgm:cxn modelId="{99DBDAF7-E41E-416F-87F5-C01197FF25BC}" srcId="{C82F77A4-2AAA-4795-AB75-911052892494}" destId="{2889F3DF-C2F3-4E78-AC9E-8A175F2C668B}" srcOrd="0" destOrd="0" parTransId="{4E2CB434-0D03-4AD5-A81C-CB5D8A7C9F6E}" sibTransId="{20C9148B-E2F2-4EFB-B6E1-9F01EB9CAA97}"/>
    <dgm:cxn modelId="{D65B9171-39DF-4AAB-8D8C-3B8831AEAAB6}" type="presParOf" srcId="{220756A0-DF4D-42AD-B313-05357D7677A2}" destId="{42A6BBC0-323B-4B3B-B110-0A9CB3AE9AF5}" srcOrd="0" destOrd="0" presId="urn:microsoft.com/office/officeart/2005/8/layout/venn3"/>
    <dgm:cxn modelId="{3BB584EB-BEE3-49AE-907A-7555C94AC426}" type="presParOf" srcId="{220756A0-DF4D-42AD-B313-05357D7677A2}" destId="{7515E8D4-277C-441E-ACB4-92E3ECB33A1B}" srcOrd="1" destOrd="0" presId="urn:microsoft.com/office/officeart/2005/8/layout/venn3"/>
    <dgm:cxn modelId="{22E1BD91-64C2-4370-A9A6-BD5530B57D78}" type="presParOf" srcId="{220756A0-DF4D-42AD-B313-05357D7677A2}" destId="{A475AD5C-5209-4EB9-9452-04A53E3C0C33}" srcOrd="2" destOrd="0" presId="urn:microsoft.com/office/officeart/2005/8/layout/venn3"/>
    <dgm:cxn modelId="{F3A4975D-21CA-4430-8833-6BBECC6445A9}" type="presParOf" srcId="{220756A0-DF4D-42AD-B313-05357D7677A2}" destId="{B970A61B-3D6E-4FB5-8132-E8EE1AE56B5F}" srcOrd="3" destOrd="0" presId="urn:microsoft.com/office/officeart/2005/8/layout/venn3"/>
    <dgm:cxn modelId="{DF144F3F-AF84-49E3-8B8B-3538DFB99742}" type="presParOf" srcId="{220756A0-DF4D-42AD-B313-05357D7677A2}" destId="{AA529C36-F2F6-48EA-BF1B-E23BEA215F01}"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6DFC40-ADF4-4616-A855-A946F0DEF9B4}" type="doc">
      <dgm:prSet loTypeId="urn:microsoft.com/office/officeart/2005/8/layout/arrow6" loCatId="process" qsTypeId="urn:microsoft.com/office/officeart/2005/8/quickstyle/simple1" qsCatId="simple" csTypeId="urn:microsoft.com/office/officeart/2005/8/colors/accent3_2" csCatId="accent3" phldr="1"/>
      <dgm:spPr/>
      <dgm:t>
        <a:bodyPr/>
        <a:lstStyle/>
        <a:p>
          <a:endParaRPr lang="es-ES"/>
        </a:p>
      </dgm:t>
    </dgm:pt>
    <dgm:pt modelId="{A5285562-B505-4F5A-BD34-F339B6A6E15A}">
      <dgm:prSet phldrT="[Texto]" custT="1"/>
      <dgm:spPr/>
      <dgm:t>
        <a:bodyPr/>
        <a:lstStyle/>
        <a:p>
          <a:r>
            <a:rPr lang="es-ES" sz="3600" err="1">
              <a:latin typeface="Berlin Sans FB" pitchFamily="34" charset="0"/>
            </a:rPr>
            <a:t>From</a:t>
          </a:r>
          <a:r>
            <a:rPr lang="es-ES" sz="3600">
              <a:latin typeface="Berlin Sans FB" pitchFamily="34" charset="0"/>
            </a:rPr>
            <a:t>  </a:t>
          </a:r>
        </a:p>
        <a:p>
          <a:r>
            <a:rPr lang="es-ES" sz="3600" err="1">
              <a:latin typeface="Berlin Sans FB" pitchFamily="34" charset="0"/>
            </a:rPr>
            <a:t>paternalistic</a:t>
          </a:r>
          <a:r>
            <a:rPr lang="es-ES" sz="3600">
              <a:latin typeface="Berlin Sans FB" pitchFamily="34" charset="0"/>
            </a:rPr>
            <a:t> medicine</a:t>
          </a:r>
        </a:p>
      </dgm:t>
    </dgm:pt>
    <dgm:pt modelId="{F9580B9A-A433-4752-9478-0721F0FABC93}" type="parTrans" cxnId="{21EF5899-AF7C-4B61-A71E-1FBC4FA99D42}">
      <dgm:prSet/>
      <dgm:spPr/>
      <dgm:t>
        <a:bodyPr/>
        <a:lstStyle/>
        <a:p>
          <a:endParaRPr lang="es-ES"/>
        </a:p>
      </dgm:t>
    </dgm:pt>
    <dgm:pt modelId="{2128D0B2-AD1C-4779-B91B-4F2F5C4974F1}" type="sibTrans" cxnId="{21EF5899-AF7C-4B61-A71E-1FBC4FA99D42}">
      <dgm:prSet/>
      <dgm:spPr/>
      <dgm:t>
        <a:bodyPr/>
        <a:lstStyle/>
        <a:p>
          <a:endParaRPr lang="es-ES"/>
        </a:p>
      </dgm:t>
    </dgm:pt>
    <dgm:pt modelId="{17C46FD3-AF72-469E-B693-6A7EE139F32A}">
      <dgm:prSet phldrT="[Texto]" custT="1"/>
      <dgm:spPr/>
      <dgm:t>
        <a:bodyPr/>
        <a:lstStyle/>
        <a:p>
          <a:pPr algn="l"/>
          <a:r>
            <a:rPr lang="es-ES" sz="3200">
              <a:latin typeface="Berlin Sans FB" pitchFamily="34" charset="0"/>
            </a:rPr>
            <a:t>    To </a:t>
          </a:r>
          <a:r>
            <a:rPr lang="es-ES" sz="3200" err="1">
              <a:latin typeface="Berlin Sans FB" pitchFamily="34" charset="0"/>
            </a:rPr>
            <a:t>an</a:t>
          </a:r>
          <a:r>
            <a:rPr lang="es-ES" sz="3200">
              <a:latin typeface="Berlin Sans FB" pitchFamily="34" charset="0"/>
            </a:rPr>
            <a:t>  </a:t>
          </a:r>
          <a:r>
            <a:rPr lang="es-ES" sz="3200" err="1">
              <a:latin typeface="Berlin Sans FB" pitchFamily="34" charset="0"/>
            </a:rPr>
            <a:t>autonomous</a:t>
          </a:r>
          <a:r>
            <a:rPr lang="es-ES" sz="3200">
              <a:latin typeface="Berlin Sans FB" pitchFamily="34" charset="0"/>
            </a:rPr>
            <a:t> </a:t>
          </a:r>
          <a:r>
            <a:rPr lang="es-ES" sz="3200" err="1">
              <a:latin typeface="Berlin Sans FB" pitchFamily="34" charset="0"/>
            </a:rPr>
            <a:t>model</a:t>
          </a:r>
          <a:endParaRPr lang="es-ES" sz="3200">
            <a:latin typeface="Berlin Sans FB" pitchFamily="34" charset="0"/>
          </a:endParaRPr>
        </a:p>
        <a:p>
          <a:pPr algn="l"/>
          <a:r>
            <a:rPr lang="es-ES" sz="3200">
              <a:latin typeface="Berlin Sans FB" pitchFamily="34" charset="0"/>
            </a:rPr>
            <a:t>     </a:t>
          </a:r>
        </a:p>
      </dgm:t>
    </dgm:pt>
    <dgm:pt modelId="{7998C06D-659F-40AD-ABFB-0A816E6769C9}" type="parTrans" cxnId="{A03AF794-4259-47E8-B615-33F8B85555B2}">
      <dgm:prSet/>
      <dgm:spPr/>
      <dgm:t>
        <a:bodyPr/>
        <a:lstStyle/>
        <a:p>
          <a:endParaRPr lang="es-ES"/>
        </a:p>
      </dgm:t>
    </dgm:pt>
    <dgm:pt modelId="{6A6E5097-9F95-4913-BE63-DF3E2FF2F75F}" type="sibTrans" cxnId="{A03AF794-4259-47E8-B615-33F8B85555B2}">
      <dgm:prSet/>
      <dgm:spPr/>
      <dgm:t>
        <a:bodyPr/>
        <a:lstStyle/>
        <a:p>
          <a:endParaRPr lang="es-ES"/>
        </a:p>
      </dgm:t>
    </dgm:pt>
    <dgm:pt modelId="{7BB7A11A-97C8-4C6D-83E4-70DF39EDCFC9}" type="pres">
      <dgm:prSet presAssocID="{B66DFC40-ADF4-4616-A855-A946F0DEF9B4}" presName="compositeShape" presStyleCnt="0">
        <dgm:presLayoutVars>
          <dgm:chMax val="2"/>
          <dgm:dir/>
          <dgm:resizeHandles val="exact"/>
        </dgm:presLayoutVars>
      </dgm:prSet>
      <dgm:spPr/>
    </dgm:pt>
    <dgm:pt modelId="{2EB89939-D5C6-4A93-BFFA-6AC97C080554}" type="pres">
      <dgm:prSet presAssocID="{B66DFC40-ADF4-4616-A855-A946F0DEF9B4}" presName="ribbon" presStyleLbl="node1" presStyleIdx="0" presStyleCnt="1" custLinFactNeighborX="-626" custLinFactNeighborY="943"/>
      <dgm:spPr/>
    </dgm:pt>
    <dgm:pt modelId="{6A7A2974-3AFF-4500-A35A-871CF170BAC2}" type="pres">
      <dgm:prSet presAssocID="{B66DFC40-ADF4-4616-A855-A946F0DEF9B4}" presName="leftArrowText" presStyleLbl="node1" presStyleIdx="0" presStyleCnt="1" custScaleX="165055">
        <dgm:presLayoutVars>
          <dgm:chMax val="0"/>
          <dgm:bulletEnabled val="1"/>
        </dgm:presLayoutVars>
      </dgm:prSet>
      <dgm:spPr/>
    </dgm:pt>
    <dgm:pt modelId="{64A4993D-0030-475C-B3E1-2602E0CCD632}" type="pres">
      <dgm:prSet presAssocID="{B66DFC40-ADF4-4616-A855-A946F0DEF9B4}" presName="rightArrowText" presStyleLbl="node1" presStyleIdx="0" presStyleCnt="1" custScaleX="119635">
        <dgm:presLayoutVars>
          <dgm:chMax val="0"/>
          <dgm:bulletEnabled val="1"/>
        </dgm:presLayoutVars>
      </dgm:prSet>
      <dgm:spPr/>
    </dgm:pt>
  </dgm:ptLst>
  <dgm:cxnLst>
    <dgm:cxn modelId="{2DBCAD58-6615-42CD-95F7-3F45D326F071}" type="presOf" srcId="{A5285562-B505-4F5A-BD34-F339B6A6E15A}" destId="{6A7A2974-3AFF-4500-A35A-871CF170BAC2}" srcOrd="0" destOrd="0" presId="urn:microsoft.com/office/officeart/2005/8/layout/arrow6"/>
    <dgm:cxn modelId="{A03AF794-4259-47E8-B615-33F8B85555B2}" srcId="{B66DFC40-ADF4-4616-A855-A946F0DEF9B4}" destId="{17C46FD3-AF72-469E-B693-6A7EE139F32A}" srcOrd="1" destOrd="0" parTransId="{7998C06D-659F-40AD-ABFB-0A816E6769C9}" sibTransId="{6A6E5097-9F95-4913-BE63-DF3E2FF2F75F}"/>
    <dgm:cxn modelId="{21EF5899-AF7C-4B61-A71E-1FBC4FA99D42}" srcId="{B66DFC40-ADF4-4616-A855-A946F0DEF9B4}" destId="{A5285562-B505-4F5A-BD34-F339B6A6E15A}" srcOrd="0" destOrd="0" parTransId="{F9580B9A-A433-4752-9478-0721F0FABC93}" sibTransId="{2128D0B2-AD1C-4779-B91B-4F2F5C4974F1}"/>
    <dgm:cxn modelId="{E0B541D0-F073-4827-BF0A-A92EF13631D2}" type="presOf" srcId="{B66DFC40-ADF4-4616-A855-A946F0DEF9B4}" destId="{7BB7A11A-97C8-4C6D-83E4-70DF39EDCFC9}" srcOrd="0" destOrd="0" presId="urn:microsoft.com/office/officeart/2005/8/layout/arrow6"/>
    <dgm:cxn modelId="{D34CF2FD-3210-4122-92F8-41219403B350}" type="presOf" srcId="{17C46FD3-AF72-469E-B693-6A7EE139F32A}" destId="{64A4993D-0030-475C-B3E1-2602E0CCD632}" srcOrd="0" destOrd="0" presId="urn:microsoft.com/office/officeart/2005/8/layout/arrow6"/>
    <dgm:cxn modelId="{A71C58BC-6B29-4112-BF4E-350384C6D3F8}" type="presParOf" srcId="{7BB7A11A-97C8-4C6D-83E4-70DF39EDCFC9}" destId="{2EB89939-D5C6-4A93-BFFA-6AC97C080554}" srcOrd="0" destOrd="0" presId="urn:microsoft.com/office/officeart/2005/8/layout/arrow6"/>
    <dgm:cxn modelId="{078EC2C5-19A8-476E-96AB-DEC97A479DDD}" type="presParOf" srcId="{7BB7A11A-97C8-4C6D-83E4-70DF39EDCFC9}" destId="{6A7A2974-3AFF-4500-A35A-871CF170BAC2}" srcOrd="1" destOrd="0" presId="urn:microsoft.com/office/officeart/2005/8/layout/arrow6"/>
    <dgm:cxn modelId="{50A34676-8E8D-4AB9-8620-7502FF0F8288}" type="presParOf" srcId="{7BB7A11A-97C8-4C6D-83E4-70DF39EDCFC9}" destId="{64A4993D-0030-475C-B3E1-2602E0CCD632}"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A3A13ED-1B1D-4E80-85D7-C1B61A462F3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ES"/>
        </a:p>
      </dgm:t>
    </dgm:pt>
    <dgm:pt modelId="{1222C6BD-8BBD-461E-ADC8-7D934FAA49CD}">
      <dgm:prSet custT="1"/>
      <dgm:spPr/>
      <dgm:t>
        <a:bodyPr/>
        <a:lstStyle/>
        <a:p>
          <a:r>
            <a:rPr lang="en-US" sz="30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The choice of objection, must be made with respect and humility, so it doesn’t end up being a reason for contempt or pride.</a:t>
          </a:r>
        </a:p>
      </dgm:t>
    </dgm:pt>
    <dgm:pt modelId="{E89CFB7C-36CE-45C5-8684-7D9F794DEFCC}" type="parTrans" cxnId="{416A889B-09B0-47F3-BC98-41EE91443C56}">
      <dgm:prSet/>
      <dgm:spPr/>
      <dgm:t>
        <a:bodyPr/>
        <a:lstStyle/>
        <a:p>
          <a:endParaRPr lang="es-ES"/>
        </a:p>
      </dgm:t>
    </dgm:pt>
    <dgm:pt modelId="{2E2D7654-A6BB-496C-A702-6F6FE63C4749}" type="sibTrans" cxnId="{416A889B-09B0-47F3-BC98-41EE91443C56}">
      <dgm:prSet/>
      <dgm:spPr/>
      <dgm:t>
        <a:bodyPr/>
        <a:lstStyle/>
        <a:p>
          <a:endParaRPr lang="es-ES"/>
        </a:p>
      </dgm:t>
    </dgm:pt>
    <dgm:pt modelId="{202A7ABA-36D5-4EE7-8883-CCA06189813C}">
      <dgm:prSet/>
      <dgm:spPr/>
      <dgm:t>
        <a:bodyPr/>
        <a:lstStyle/>
        <a:p>
          <a:r>
            <a:rPr lang="en-US">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In these situations dialogue is paramount, “especially with those who hold different views”</a:t>
          </a:r>
          <a:endParaRPr lang="es-ES"/>
        </a:p>
      </dgm:t>
    </dgm:pt>
    <dgm:pt modelId="{03A2B002-DE30-413C-BA9E-74DA2B267531}" type="parTrans" cxnId="{55FA56AB-1C45-4132-959D-4A5019CBC6DE}">
      <dgm:prSet/>
      <dgm:spPr/>
      <dgm:t>
        <a:bodyPr/>
        <a:lstStyle/>
        <a:p>
          <a:endParaRPr lang="es-ES"/>
        </a:p>
      </dgm:t>
    </dgm:pt>
    <dgm:pt modelId="{393737C9-DD89-4F2C-BCC4-25D6279B63B1}" type="sibTrans" cxnId="{55FA56AB-1C45-4132-959D-4A5019CBC6DE}">
      <dgm:prSet/>
      <dgm:spPr/>
      <dgm:t>
        <a:bodyPr/>
        <a:lstStyle/>
        <a:p>
          <a:endParaRPr lang="es-ES"/>
        </a:p>
      </dgm:t>
    </dgm:pt>
    <dgm:pt modelId="{C0504BC1-7202-46F4-98DF-CDD9ED64BB3A}">
      <dgm:prSet/>
      <dgm:spPr/>
      <dgm:t>
        <a:bodyPr/>
        <a:lstStyle/>
        <a:p>
          <a:r>
            <a:rPr lang="en-US">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Avoid condemnation</a:t>
          </a:r>
          <a:endParaRPr lang="es-ES"/>
        </a:p>
      </dgm:t>
    </dgm:pt>
    <dgm:pt modelId="{8CAAB096-D492-4B05-A30C-48C39C3F67D2}" type="sibTrans" cxnId="{6D6A0E92-AE8A-494A-810D-528F5720D865}">
      <dgm:prSet/>
      <dgm:spPr/>
      <dgm:t>
        <a:bodyPr/>
        <a:lstStyle/>
        <a:p>
          <a:endParaRPr lang="es-ES"/>
        </a:p>
      </dgm:t>
    </dgm:pt>
    <dgm:pt modelId="{CCA0E77A-96BD-4B7B-84AA-B9D3AC0A2738}" type="parTrans" cxnId="{6D6A0E92-AE8A-494A-810D-528F5720D865}">
      <dgm:prSet/>
      <dgm:spPr/>
      <dgm:t>
        <a:bodyPr/>
        <a:lstStyle/>
        <a:p>
          <a:endParaRPr lang="es-ES"/>
        </a:p>
      </dgm:t>
    </dgm:pt>
    <dgm:pt modelId="{509B112F-5766-417D-BDB3-06261187F54D}" type="pres">
      <dgm:prSet presAssocID="{1A3A13ED-1B1D-4E80-85D7-C1B61A462F31}" presName="Name0" presStyleCnt="0">
        <dgm:presLayoutVars>
          <dgm:dir/>
          <dgm:resizeHandles val="exact"/>
        </dgm:presLayoutVars>
      </dgm:prSet>
      <dgm:spPr/>
    </dgm:pt>
    <dgm:pt modelId="{2A026DBF-B29C-4AF0-A53B-B1EAE8B8D662}" type="pres">
      <dgm:prSet presAssocID="{1222C6BD-8BBD-461E-ADC8-7D934FAA49CD}" presName="Name5" presStyleLbl="vennNode1" presStyleIdx="0" presStyleCnt="3">
        <dgm:presLayoutVars>
          <dgm:bulletEnabled val="1"/>
        </dgm:presLayoutVars>
      </dgm:prSet>
      <dgm:spPr/>
    </dgm:pt>
    <dgm:pt modelId="{8566ACB0-A888-4A69-B57D-295CFBEE377E}" type="pres">
      <dgm:prSet presAssocID="{2E2D7654-A6BB-496C-A702-6F6FE63C4749}" presName="space" presStyleCnt="0"/>
      <dgm:spPr/>
    </dgm:pt>
    <dgm:pt modelId="{1C3A0A17-92E6-4DBB-AAB5-6C41A5BC76CF}" type="pres">
      <dgm:prSet presAssocID="{202A7ABA-36D5-4EE7-8883-CCA06189813C}" presName="Name5" presStyleLbl="vennNode1" presStyleIdx="1" presStyleCnt="3">
        <dgm:presLayoutVars>
          <dgm:bulletEnabled val="1"/>
        </dgm:presLayoutVars>
      </dgm:prSet>
      <dgm:spPr/>
    </dgm:pt>
    <dgm:pt modelId="{EA2D86E8-5773-4F13-A19A-4A3B7893020E}" type="pres">
      <dgm:prSet presAssocID="{393737C9-DD89-4F2C-BCC4-25D6279B63B1}" presName="space" presStyleCnt="0"/>
      <dgm:spPr/>
    </dgm:pt>
    <dgm:pt modelId="{B0F6D3D3-BD28-4393-AF26-3A7313B87BBC}" type="pres">
      <dgm:prSet presAssocID="{C0504BC1-7202-46F4-98DF-CDD9ED64BB3A}" presName="Name5" presStyleLbl="vennNode1" presStyleIdx="2" presStyleCnt="3">
        <dgm:presLayoutVars>
          <dgm:bulletEnabled val="1"/>
        </dgm:presLayoutVars>
      </dgm:prSet>
      <dgm:spPr/>
    </dgm:pt>
  </dgm:ptLst>
  <dgm:cxnLst>
    <dgm:cxn modelId="{A0F9F42A-0DEB-425A-85BA-691C09D7F638}" type="presOf" srcId="{1222C6BD-8BBD-461E-ADC8-7D934FAA49CD}" destId="{2A026DBF-B29C-4AF0-A53B-B1EAE8B8D662}" srcOrd="0" destOrd="0" presId="urn:microsoft.com/office/officeart/2005/8/layout/venn3"/>
    <dgm:cxn modelId="{6D6A0E92-AE8A-494A-810D-528F5720D865}" srcId="{1A3A13ED-1B1D-4E80-85D7-C1B61A462F31}" destId="{C0504BC1-7202-46F4-98DF-CDD9ED64BB3A}" srcOrd="2" destOrd="0" parTransId="{CCA0E77A-96BD-4B7B-84AA-B9D3AC0A2738}" sibTransId="{8CAAB096-D492-4B05-A30C-48C39C3F67D2}"/>
    <dgm:cxn modelId="{416A889B-09B0-47F3-BC98-41EE91443C56}" srcId="{1A3A13ED-1B1D-4E80-85D7-C1B61A462F31}" destId="{1222C6BD-8BBD-461E-ADC8-7D934FAA49CD}" srcOrd="0" destOrd="0" parTransId="{E89CFB7C-36CE-45C5-8684-7D9F794DEFCC}" sibTransId="{2E2D7654-A6BB-496C-A702-6F6FE63C4749}"/>
    <dgm:cxn modelId="{44E5F99E-63EB-43DA-BCA3-06D01E20CD8A}" type="presOf" srcId="{202A7ABA-36D5-4EE7-8883-CCA06189813C}" destId="{1C3A0A17-92E6-4DBB-AAB5-6C41A5BC76CF}" srcOrd="0" destOrd="0" presId="urn:microsoft.com/office/officeart/2005/8/layout/venn3"/>
    <dgm:cxn modelId="{ECB1B6A6-6146-401C-951F-3F031EB335FF}" type="presOf" srcId="{C0504BC1-7202-46F4-98DF-CDD9ED64BB3A}" destId="{B0F6D3D3-BD28-4393-AF26-3A7313B87BBC}" srcOrd="0" destOrd="0" presId="urn:microsoft.com/office/officeart/2005/8/layout/venn3"/>
    <dgm:cxn modelId="{55FA56AB-1C45-4132-959D-4A5019CBC6DE}" srcId="{1A3A13ED-1B1D-4E80-85D7-C1B61A462F31}" destId="{202A7ABA-36D5-4EE7-8883-CCA06189813C}" srcOrd="1" destOrd="0" parTransId="{03A2B002-DE30-413C-BA9E-74DA2B267531}" sibTransId="{393737C9-DD89-4F2C-BCC4-25D6279B63B1}"/>
    <dgm:cxn modelId="{E1691ACB-A0CD-4979-AC8E-2410FE6CE3DA}" type="presOf" srcId="{1A3A13ED-1B1D-4E80-85D7-C1B61A462F31}" destId="{509B112F-5766-417D-BDB3-06261187F54D}" srcOrd="0" destOrd="0" presId="urn:microsoft.com/office/officeart/2005/8/layout/venn3"/>
    <dgm:cxn modelId="{A4A8BD04-D632-4576-A629-21266D9D1B01}" type="presParOf" srcId="{509B112F-5766-417D-BDB3-06261187F54D}" destId="{2A026DBF-B29C-4AF0-A53B-B1EAE8B8D662}" srcOrd="0" destOrd="0" presId="urn:microsoft.com/office/officeart/2005/8/layout/venn3"/>
    <dgm:cxn modelId="{941134CD-69A1-4E81-8024-57F433501307}" type="presParOf" srcId="{509B112F-5766-417D-BDB3-06261187F54D}" destId="{8566ACB0-A888-4A69-B57D-295CFBEE377E}" srcOrd="1" destOrd="0" presId="urn:microsoft.com/office/officeart/2005/8/layout/venn3"/>
    <dgm:cxn modelId="{9E483C11-3DF2-42C0-A087-9796F358EB19}" type="presParOf" srcId="{509B112F-5766-417D-BDB3-06261187F54D}" destId="{1C3A0A17-92E6-4DBB-AAB5-6C41A5BC76CF}" srcOrd="2" destOrd="0" presId="urn:microsoft.com/office/officeart/2005/8/layout/venn3"/>
    <dgm:cxn modelId="{BD725CAC-06BB-48D1-9262-3E6AFD783DB4}" type="presParOf" srcId="{509B112F-5766-417D-BDB3-06261187F54D}" destId="{EA2D86E8-5773-4F13-A19A-4A3B7893020E}" srcOrd="3" destOrd="0" presId="urn:microsoft.com/office/officeart/2005/8/layout/venn3"/>
    <dgm:cxn modelId="{BEA214E4-D9F8-4608-AF8E-6ACC0E647700}" type="presParOf" srcId="{509B112F-5766-417D-BDB3-06261187F54D}" destId="{B0F6D3D3-BD28-4393-AF26-3A7313B87BBC}"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EC4521-B7FF-4897-AF5E-6E8B8B9FFD0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C738869C-D7B7-4D06-8E79-F5DF906B569F}">
      <dgm:prSet phldrT="[Texto]" custT="1"/>
      <dgm:spPr/>
      <dgm:t>
        <a:bodyPr/>
        <a:lstStyle/>
        <a:p>
          <a:pPr defTabSz="800100">
            <a:lnSpc>
              <a:spcPct val="90000"/>
            </a:lnSpc>
            <a:spcBef>
              <a:spcPct val="0"/>
            </a:spcBef>
            <a:spcAft>
              <a:spcPct val="35000"/>
            </a:spcAft>
          </a:pPr>
          <a:r>
            <a:rPr lang="en-US" sz="2800">
              <a:latin typeface="Berlin Sans FB" panose="020E0602020502020306" pitchFamily="34" charset="0"/>
            </a:rPr>
            <a:t>Previously, medicine was a vehicle for helping people</a:t>
          </a:r>
        </a:p>
      </dgm:t>
    </dgm:pt>
    <dgm:pt modelId="{6826E137-839A-4EB4-A244-7308EBD854F7}" type="parTrans" cxnId="{25FA57BF-955A-45A8-BC0F-31E04F36716C}">
      <dgm:prSet/>
      <dgm:spPr/>
      <dgm:t>
        <a:bodyPr/>
        <a:lstStyle/>
        <a:p>
          <a:endParaRPr lang="es-ES" sz="2800"/>
        </a:p>
      </dgm:t>
    </dgm:pt>
    <dgm:pt modelId="{6473825F-8FA7-4801-934F-24533D45F9A9}" type="sibTrans" cxnId="{25FA57BF-955A-45A8-BC0F-31E04F36716C}">
      <dgm:prSet/>
      <dgm:spPr/>
      <dgm:t>
        <a:bodyPr/>
        <a:lstStyle/>
        <a:p>
          <a:endParaRPr lang="es-ES" sz="2800"/>
        </a:p>
      </dgm:t>
    </dgm:pt>
    <dgm:pt modelId="{8050BCF8-7BF7-42A2-A19D-981107B87AE8}">
      <dgm:prSet custT="1"/>
      <dgm:spPr/>
      <dgm:t>
        <a:bodyPr/>
        <a:lstStyle/>
        <a:p>
          <a:pPr marL="0" marR="0" indent="0" defTabSz="914400" eaLnBrk="1" fontAlgn="auto" latinLnBrk="0" hangingPunct="1">
            <a:lnSpc>
              <a:spcPct val="100000"/>
            </a:lnSpc>
            <a:spcBef>
              <a:spcPts val="0"/>
            </a:spcBef>
            <a:spcAft>
              <a:spcPts val="600"/>
            </a:spcAft>
            <a:buClrTx/>
            <a:buSzTx/>
            <a:buFontTx/>
            <a:buNone/>
            <a:tabLst/>
            <a:defRPr/>
          </a:pPr>
          <a:r>
            <a:rPr lang="en-US" sz="2800">
              <a:latin typeface="Berlin Sans FB" panose="020E0602020502020306" pitchFamily="34" charset="0"/>
            </a:rPr>
            <a:t>This was linked to a wider sociological setting that emphasized:</a:t>
          </a:r>
        </a:p>
        <a:p>
          <a:pPr marL="0" indent="0" defTabSz="914400">
            <a:lnSpc>
              <a:spcPct val="100000"/>
            </a:lnSpc>
            <a:spcBef>
              <a:spcPts val="0"/>
            </a:spcBef>
            <a:spcAft>
              <a:spcPts val="600"/>
            </a:spcAft>
            <a:buNone/>
          </a:pPr>
          <a:r>
            <a:rPr lang="en-US" sz="2800">
              <a:solidFill>
                <a:schemeClr val="tx1"/>
              </a:solidFill>
              <a:latin typeface="Berlin Sans FB" panose="020E0602020502020306" pitchFamily="34" charset="0"/>
            </a:rPr>
            <a:t>Collective well-being over self-actualization and individual autonomy</a:t>
          </a:r>
        </a:p>
      </dgm:t>
    </dgm:pt>
    <dgm:pt modelId="{F6B335B3-8270-4720-9FD6-C5F1EAE2F383}" type="parTrans" cxnId="{8305B28F-9181-4027-BF91-2123DA60DCAA}">
      <dgm:prSet/>
      <dgm:spPr/>
      <dgm:t>
        <a:bodyPr/>
        <a:lstStyle/>
        <a:p>
          <a:endParaRPr lang="es-ES" sz="2800"/>
        </a:p>
      </dgm:t>
    </dgm:pt>
    <dgm:pt modelId="{410063C3-41F5-4FDB-B672-9DF86E3346C3}" type="sibTrans" cxnId="{8305B28F-9181-4027-BF91-2123DA60DCAA}">
      <dgm:prSet/>
      <dgm:spPr/>
      <dgm:t>
        <a:bodyPr/>
        <a:lstStyle/>
        <a:p>
          <a:endParaRPr lang="es-ES" sz="2800"/>
        </a:p>
      </dgm:t>
    </dgm:pt>
    <dgm:pt modelId="{6D1DD9E1-0668-4D7B-A196-C7859CF6D421}">
      <dgm:prSet custT="1"/>
      <dgm:spPr/>
      <dgm:t>
        <a:bodyPr/>
        <a:lstStyle/>
        <a:p>
          <a:pPr marL="0" marR="0" indent="0" defTabSz="914400" eaLnBrk="1" fontAlgn="auto" latinLnBrk="0" hangingPunct="1">
            <a:lnSpc>
              <a:spcPct val="100000"/>
            </a:lnSpc>
            <a:spcBef>
              <a:spcPts val="0"/>
            </a:spcBef>
            <a:spcAft>
              <a:spcPts val="600"/>
            </a:spcAft>
            <a:buClrTx/>
            <a:buSzTx/>
            <a:buFontTx/>
            <a:buNone/>
            <a:tabLst/>
            <a:defRPr/>
          </a:pPr>
          <a:r>
            <a:rPr lang="en-US" sz="2800">
              <a:solidFill>
                <a:srgbClr val="FFFF00"/>
              </a:solidFill>
              <a:latin typeface="Berlin Sans FB" panose="020E0602020502020306" pitchFamily="34" charset="0"/>
            </a:rPr>
            <a:t>Nowadays…</a:t>
          </a:r>
        </a:p>
        <a:p>
          <a:pPr marL="0" marR="0" indent="0" defTabSz="755650" eaLnBrk="1" fontAlgn="auto" latinLnBrk="0" hangingPunct="1">
            <a:lnSpc>
              <a:spcPct val="90000"/>
            </a:lnSpc>
            <a:spcBef>
              <a:spcPct val="0"/>
            </a:spcBef>
            <a:spcAft>
              <a:spcPts val="600"/>
            </a:spcAft>
            <a:buClrTx/>
            <a:buSzTx/>
            <a:buFontTx/>
            <a:buNone/>
            <a:tabLst/>
            <a:defRPr/>
          </a:pPr>
          <a:r>
            <a:rPr lang="en-US" sz="2800">
              <a:solidFill>
                <a:srgbClr val="FFFF00"/>
              </a:solidFill>
              <a:latin typeface="Berlin Sans FB" panose="020E0602020502020306" pitchFamily="34" charset="0"/>
            </a:rPr>
            <a:t>“we have put our own good, as individuals… ahead of the common good.”</a:t>
          </a:r>
          <a:endParaRPr lang="es-ES" sz="2800">
            <a:solidFill>
              <a:srgbClr val="FFFF00"/>
            </a:solidFill>
          </a:endParaRPr>
        </a:p>
        <a:p>
          <a:pPr defTabSz="755650">
            <a:lnSpc>
              <a:spcPct val="90000"/>
            </a:lnSpc>
            <a:spcBef>
              <a:spcPct val="0"/>
            </a:spcBef>
            <a:spcAft>
              <a:spcPct val="35000"/>
            </a:spcAft>
          </a:pPr>
          <a:r>
            <a:rPr lang="en-US" sz="2800">
              <a:solidFill>
                <a:srgbClr val="FFFF00"/>
              </a:solidFill>
              <a:latin typeface="Berlin Sans FB" panose="020E0602020502020306" pitchFamily="34" charset="0"/>
            </a:rPr>
            <a:t>                                                               Robert </a:t>
          </a:r>
          <a:r>
            <a:rPr lang="en-US" sz="2800" err="1">
              <a:solidFill>
                <a:srgbClr val="FFFF00"/>
              </a:solidFill>
              <a:latin typeface="Berlin Sans FB" panose="020E0602020502020306" pitchFamily="34" charset="0"/>
            </a:rPr>
            <a:t>Bellah</a:t>
          </a:r>
          <a:r>
            <a:rPr lang="en-US" sz="2800">
              <a:solidFill>
                <a:srgbClr val="FFFF00"/>
              </a:solidFill>
              <a:latin typeface="Berlin Sans FB" panose="020E0602020502020306" pitchFamily="34" charset="0"/>
            </a:rPr>
            <a:t> (</a:t>
          </a:r>
          <a:r>
            <a:rPr lang="en-US" sz="2800" i="1">
              <a:solidFill>
                <a:srgbClr val="FFFF00"/>
              </a:solidFill>
              <a:latin typeface="Berlin Sans FB" panose="020E0602020502020306" pitchFamily="34" charset="0"/>
            </a:rPr>
            <a:t>Habits of the Heart)</a:t>
          </a:r>
          <a:endParaRPr lang="en-US" sz="2800">
            <a:solidFill>
              <a:srgbClr val="FFFF00"/>
            </a:solidFill>
            <a:latin typeface="Berlin Sans FB" panose="020E0602020502020306" pitchFamily="34" charset="0"/>
          </a:endParaRPr>
        </a:p>
      </dgm:t>
    </dgm:pt>
    <dgm:pt modelId="{6010FA12-A44A-43A0-A83D-D58B562CB689}" type="parTrans" cxnId="{323E4CCC-170A-4124-99D0-36C0126892DF}">
      <dgm:prSet/>
      <dgm:spPr/>
      <dgm:t>
        <a:bodyPr/>
        <a:lstStyle/>
        <a:p>
          <a:endParaRPr lang="es-ES" sz="2800"/>
        </a:p>
      </dgm:t>
    </dgm:pt>
    <dgm:pt modelId="{238381AA-5470-4A7D-B293-42076A0D760D}" type="sibTrans" cxnId="{323E4CCC-170A-4124-99D0-36C0126892DF}">
      <dgm:prSet/>
      <dgm:spPr/>
      <dgm:t>
        <a:bodyPr/>
        <a:lstStyle/>
        <a:p>
          <a:endParaRPr lang="es-ES" sz="2800"/>
        </a:p>
      </dgm:t>
    </dgm:pt>
    <dgm:pt modelId="{21CCB915-AA06-4720-9B24-0BBD53E275FD}" type="pres">
      <dgm:prSet presAssocID="{72EC4521-B7FF-4897-AF5E-6E8B8B9FFD0E}" presName="linear" presStyleCnt="0">
        <dgm:presLayoutVars>
          <dgm:dir/>
          <dgm:animLvl val="lvl"/>
          <dgm:resizeHandles val="exact"/>
        </dgm:presLayoutVars>
      </dgm:prSet>
      <dgm:spPr/>
    </dgm:pt>
    <dgm:pt modelId="{16E34CAD-57F0-4311-867A-986D0DBCD852}" type="pres">
      <dgm:prSet presAssocID="{C738869C-D7B7-4D06-8E79-F5DF906B569F}" presName="parentLin" presStyleCnt="0"/>
      <dgm:spPr/>
    </dgm:pt>
    <dgm:pt modelId="{6EFD3D97-6D40-41FD-BF72-1C1DD4F1A3F8}" type="pres">
      <dgm:prSet presAssocID="{C738869C-D7B7-4D06-8E79-F5DF906B569F}" presName="parentLeftMargin" presStyleLbl="node1" presStyleIdx="0" presStyleCnt="3"/>
      <dgm:spPr/>
    </dgm:pt>
    <dgm:pt modelId="{8E729A2D-3920-4E44-86E8-DDDF3650B462}" type="pres">
      <dgm:prSet presAssocID="{C738869C-D7B7-4D06-8E79-F5DF906B569F}" presName="parentText" presStyleLbl="node1" presStyleIdx="0" presStyleCnt="3" custScaleX="151278" custScaleY="208795" custLinFactNeighborX="-100000" custLinFactNeighborY="-4544">
        <dgm:presLayoutVars>
          <dgm:chMax val="0"/>
          <dgm:bulletEnabled val="1"/>
        </dgm:presLayoutVars>
      </dgm:prSet>
      <dgm:spPr/>
    </dgm:pt>
    <dgm:pt modelId="{925F4B62-8A11-4E67-89DA-C3CB52ED8D20}" type="pres">
      <dgm:prSet presAssocID="{C738869C-D7B7-4D06-8E79-F5DF906B569F}" presName="negativeSpace" presStyleCnt="0"/>
      <dgm:spPr/>
    </dgm:pt>
    <dgm:pt modelId="{6EF2229A-32CD-43C4-B0A8-E0B5328B2C3A}" type="pres">
      <dgm:prSet presAssocID="{C738869C-D7B7-4D06-8E79-F5DF906B569F}" presName="childText" presStyleLbl="conFgAcc1" presStyleIdx="0" presStyleCnt="3" custScaleX="92658">
        <dgm:presLayoutVars>
          <dgm:bulletEnabled val="1"/>
        </dgm:presLayoutVars>
      </dgm:prSet>
      <dgm:spPr/>
    </dgm:pt>
    <dgm:pt modelId="{CFDB2F13-4F01-42E5-9E26-199E7BAAA805}" type="pres">
      <dgm:prSet presAssocID="{6473825F-8FA7-4801-934F-24533D45F9A9}" presName="spaceBetweenRectangles" presStyleCnt="0"/>
      <dgm:spPr/>
    </dgm:pt>
    <dgm:pt modelId="{4CF02263-9BFB-4C18-8A7E-174103195399}" type="pres">
      <dgm:prSet presAssocID="{8050BCF8-7BF7-42A2-A19D-981107B87AE8}" presName="parentLin" presStyleCnt="0"/>
      <dgm:spPr/>
    </dgm:pt>
    <dgm:pt modelId="{8D50692E-561B-46DF-8621-E9FEEB7B67A8}" type="pres">
      <dgm:prSet presAssocID="{8050BCF8-7BF7-42A2-A19D-981107B87AE8}" presName="parentLeftMargin" presStyleLbl="node1" presStyleIdx="0" presStyleCnt="3"/>
      <dgm:spPr/>
    </dgm:pt>
    <dgm:pt modelId="{45E9E889-ACB1-4164-86A8-4DC3E850932F}" type="pres">
      <dgm:prSet presAssocID="{8050BCF8-7BF7-42A2-A19D-981107B87AE8}" presName="parentText" presStyleLbl="node1" presStyleIdx="1" presStyleCnt="3" custScaleX="150037" custScaleY="238482" custLinFactNeighborX="-100000" custLinFactNeighborY="11783">
        <dgm:presLayoutVars>
          <dgm:chMax val="0"/>
          <dgm:bulletEnabled val="1"/>
        </dgm:presLayoutVars>
      </dgm:prSet>
      <dgm:spPr/>
    </dgm:pt>
    <dgm:pt modelId="{836A7057-D456-4C53-8117-D049CB3367E9}" type="pres">
      <dgm:prSet presAssocID="{8050BCF8-7BF7-42A2-A19D-981107B87AE8}" presName="negativeSpace" presStyleCnt="0"/>
      <dgm:spPr/>
    </dgm:pt>
    <dgm:pt modelId="{DC8EBC9A-AA69-4200-AAF9-F8D9100537F0}" type="pres">
      <dgm:prSet presAssocID="{8050BCF8-7BF7-42A2-A19D-981107B87AE8}" presName="childText" presStyleLbl="conFgAcc1" presStyleIdx="1" presStyleCnt="3" custScaleX="92658">
        <dgm:presLayoutVars>
          <dgm:bulletEnabled val="1"/>
        </dgm:presLayoutVars>
      </dgm:prSet>
      <dgm:spPr/>
    </dgm:pt>
    <dgm:pt modelId="{CE34EF74-A90F-44F9-BC2E-4C61CFACE792}" type="pres">
      <dgm:prSet presAssocID="{410063C3-41F5-4FDB-B672-9DF86E3346C3}" presName="spaceBetweenRectangles" presStyleCnt="0"/>
      <dgm:spPr/>
    </dgm:pt>
    <dgm:pt modelId="{C4B82990-FE74-490B-A181-E7C230167CF1}" type="pres">
      <dgm:prSet presAssocID="{6D1DD9E1-0668-4D7B-A196-C7859CF6D421}" presName="parentLin" presStyleCnt="0"/>
      <dgm:spPr/>
    </dgm:pt>
    <dgm:pt modelId="{06E6A201-32AA-429D-B8BD-727A287B5A0F}" type="pres">
      <dgm:prSet presAssocID="{6D1DD9E1-0668-4D7B-A196-C7859CF6D421}" presName="parentLeftMargin" presStyleLbl="node1" presStyleIdx="1" presStyleCnt="3"/>
      <dgm:spPr/>
    </dgm:pt>
    <dgm:pt modelId="{C29DD7B8-903C-464E-B09F-435600C767B4}" type="pres">
      <dgm:prSet presAssocID="{6D1DD9E1-0668-4D7B-A196-C7859CF6D421}" presName="parentText" presStyleLbl="node1" presStyleIdx="2" presStyleCnt="3" custScaleX="175298" custScaleY="237294" custLinFactNeighborX="-100000" custLinFactNeighborY="-1577">
        <dgm:presLayoutVars>
          <dgm:chMax val="0"/>
          <dgm:bulletEnabled val="1"/>
        </dgm:presLayoutVars>
      </dgm:prSet>
      <dgm:spPr/>
    </dgm:pt>
    <dgm:pt modelId="{D3224A75-FB7D-4C17-95C2-1CE634961B0F}" type="pres">
      <dgm:prSet presAssocID="{6D1DD9E1-0668-4D7B-A196-C7859CF6D421}" presName="negativeSpace" presStyleCnt="0"/>
      <dgm:spPr/>
    </dgm:pt>
    <dgm:pt modelId="{1CC77A4D-84DF-4BF3-9D6A-9F7F7686C6F6}" type="pres">
      <dgm:prSet presAssocID="{6D1DD9E1-0668-4D7B-A196-C7859CF6D421}" presName="childText" presStyleLbl="conFgAcc1" presStyleIdx="2" presStyleCnt="3" custScaleX="92658">
        <dgm:presLayoutVars>
          <dgm:bulletEnabled val="1"/>
        </dgm:presLayoutVars>
      </dgm:prSet>
      <dgm:spPr/>
    </dgm:pt>
  </dgm:ptLst>
  <dgm:cxnLst>
    <dgm:cxn modelId="{8305B28F-9181-4027-BF91-2123DA60DCAA}" srcId="{72EC4521-B7FF-4897-AF5E-6E8B8B9FFD0E}" destId="{8050BCF8-7BF7-42A2-A19D-981107B87AE8}" srcOrd="1" destOrd="0" parTransId="{F6B335B3-8270-4720-9FD6-C5F1EAE2F383}" sibTransId="{410063C3-41F5-4FDB-B672-9DF86E3346C3}"/>
    <dgm:cxn modelId="{C77D0395-FCB7-47DB-8C33-0CBA63F027EB}" type="presOf" srcId="{72EC4521-B7FF-4897-AF5E-6E8B8B9FFD0E}" destId="{21CCB915-AA06-4720-9B24-0BBD53E275FD}" srcOrd="0" destOrd="0" presId="urn:microsoft.com/office/officeart/2005/8/layout/list1"/>
    <dgm:cxn modelId="{2755C6AF-2392-4C8E-802C-E414AC8F325C}" type="presOf" srcId="{6D1DD9E1-0668-4D7B-A196-C7859CF6D421}" destId="{C29DD7B8-903C-464E-B09F-435600C767B4}" srcOrd="1" destOrd="0" presId="urn:microsoft.com/office/officeart/2005/8/layout/list1"/>
    <dgm:cxn modelId="{25FA57BF-955A-45A8-BC0F-31E04F36716C}" srcId="{72EC4521-B7FF-4897-AF5E-6E8B8B9FFD0E}" destId="{C738869C-D7B7-4D06-8E79-F5DF906B569F}" srcOrd="0" destOrd="0" parTransId="{6826E137-839A-4EB4-A244-7308EBD854F7}" sibTransId="{6473825F-8FA7-4801-934F-24533D45F9A9}"/>
    <dgm:cxn modelId="{323E4CCC-170A-4124-99D0-36C0126892DF}" srcId="{72EC4521-B7FF-4897-AF5E-6E8B8B9FFD0E}" destId="{6D1DD9E1-0668-4D7B-A196-C7859CF6D421}" srcOrd="2" destOrd="0" parTransId="{6010FA12-A44A-43A0-A83D-D58B562CB689}" sibTransId="{238381AA-5470-4A7D-B293-42076A0D760D}"/>
    <dgm:cxn modelId="{9597E1CF-866F-45BF-BADC-B2E308C62A4A}" type="presOf" srcId="{8050BCF8-7BF7-42A2-A19D-981107B87AE8}" destId="{45E9E889-ACB1-4164-86A8-4DC3E850932F}" srcOrd="1" destOrd="0" presId="urn:microsoft.com/office/officeart/2005/8/layout/list1"/>
    <dgm:cxn modelId="{064477D1-C055-4107-9CA1-F6D269FBB4EE}" type="presOf" srcId="{C738869C-D7B7-4D06-8E79-F5DF906B569F}" destId="{8E729A2D-3920-4E44-86E8-DDDF3650B462}" srcOrd="1" destOrd="0" presId="urn:microsoft.com/office/officeart/2005/8/layout/list1"/>
    <dgm:cxn modelId="{B2BF7EF0-4D89-4062-B7FA-BCD49A31F8DE}" type="presOf" srcId="{8050BCF8-7BF7-42A2-A19D-981107B87AE8}" destId="{8D50692E-561B-46DF-8621-E9FEEB7B67A8}" srcOrd="0" destOrd="0" presId="urn:microsoft.com/office/officeart/2005/8/layout/list1"/>
    <dgm:cxn modelId="{5A96D1F7-9A6A-4718-BBFD-9F8DAED56109}" type="presOf" srcId="{6D1DD9E1-0668-4D7B-A196-C7859CF6D421}" destId="{06E6A201-32AA-429D-B8BD-727A287B5A0F}" srcOrd="0" destOrd="0" presId="urn:microsoft.com/office/officeart/2005/8/layout/list1"/>
    <dgm:cxn modelId="{F16A7AF8-A651-4E37-BBD4-66FA5CF43BBB}" type="presOf" srcId="{C738869C-D7B7-4D06-8E79-F5DF906B569F}" destId="{6EFD3D97-6D40-41FD-BF72-1C1DD4F1A3F8}" srcOrd="0" destOrd="0" presId="urn:microsoft.com/office/officeart/2005/8/layout/list1"/>
    <dgm:cxn modelId="{17180013-244B-48BD-B8DA-53D435BB97B7}" type="presParOf" srcId="{21CCB915-AA06-4720-9B24-0BBD53E275FD}" destId="{16E34CAD-57F0-4311-867A-986D0DBCD852}" srcOrd="0" destOrd="0" presId="urn:microsoft.com/office/officeart/2005/8/layout/list1"/>
    <dgm:cxn modelId="{EA1B4CC3-CA27-4CCC-9B18-22C48D959451}" type="presParOf" srcId="{16E34CAD-57F0-4311-867A-986D0DBCD852}" destId="{6EFD3D97-6D40-41FD-BF72-1C1DD4F1A3F8}" srcOrd="0" destOrd="0" presId="urn:microsoft.com/office/officeart/2005/8/layout/list1"/>
    <dgm:cxn modelId="{82792620-91FD-45A1-97D7-036C9357B420}" type="presParOf" srcId="{16E34CAD-57F0-4311-867A-986D0DBCD852}" destId="{8E729A2D-3920-4E44-86E8-DDDF3650B462}" srcOrd="1" destOrd="0" presId="urn:microsoft.com/office/officeart/2005/8/layout/list1"/>
    <dgm:cxn modelId="{F9DABF30-EE10-4E6A-BA6F-423D1982A555}" type="presParOf" srcId="{21CCB915-AA06-4720-9B24-0BBD53E275FD}" destId="{925F4B62-8A11-4E67-89DA-C3CB52ED8D20}" srcOrd="1" destOrd="0" presId="urn:microsoft.com/office/officeart/2005/8/layout/list1"/>
    <dgm:cxn modelId="{6BA90B97-53E6-491F-9873-FAA5DA61EDDD}" type="presParOf" srcId="{21CCB915-AA06-4720-9B24-0BBD53E275FD}" destId="{6EF2229A-32CD-43C4-B0A8-E0B5328B2C3A}" srcOrd="2" destOrd="0" presId="urn:microsoft.com/office/officeart/2005/8/layout/list1"/>
    <dgm:cxn modelId="{651D2A08-4EEF-435E-8F0E-42EEB6E69D30}" type="presParOf" srcId="{21CCB915-AA06-4720-9B24-0BBD53E275FD}" destId="{CFDB2F13-4F01-42E5-9E26-199E7BAAA805}" srcOrd="3" destOrd="0" presId="urn:microsoft.com/office/officeart/2005/8/layout/list1"/>
    <dgm:cxn modelId="{381227C3-3449-49DB-BC64-C5D7301AA688}" type="presParOf" srcId="{21CCB915-AA06-4720-9B24-0BBD53E275FD}" destId="{4CF02263-9BFB-4C18-8A7E-174103195399}" srcOrd="4" destOrd="0" presId="urn:microsoft.com/office/officeart/2005/8/layout/list1"/>
    <dgm:cxn modelId="{095B7D96-11F3-4F3A-8440-881DEAD47DC6}" type="presParOf" srcId="{4CF02263-9BFB-4C18-8A7E-174103195399}" destId="{8D50692E-561B-46DF-8621-E9FEEB7B67A8}" srcOrd="0" destOrd="0" presId="urn:microsoft.com/office/officeart/2005/8/layout/list1"/>
    <dgm:cxn modelId="{FC41425C-B895-4CEC-8412-1DCE278AFD0F}" type="presParOf" srcId="{4CF02263-9BFB-4C18-8A7E-174103195399}" destId="{45E9E889-ACB1-4164-86A8-4DC3E850932F}" srcOrd="1" destOrd="0" presId="urn:microsoft.com/office/officeart/2005/8/layout/list1"/>
    <dgm:cxn modelId="{406CD973-F0F9-4BA4-9C05-3B1F391722C7}" type="presParOf" srcId="{21CCB915-AA06-4720-9B24-0BBD53E275FD}" destId="{836A7057-D456-4C53-8117-D049CB3367E9}" srcOrd="5" destOrd="0" presId="urn:microsoft.com/office/officeart/2005/8/layout/list1"/>
    <dgm:cxn modelId="{4D2642E7-A26F-476F-9A32-663AB842A4F7}" type="presParOf" srcId="{21CCB915-AA06-4720-9B24-0BBD53E275FD}" destId="{DC8EBC9A-AA69-4200-AAF9-F8D9100537F0}" srcOrd="6" destOrd="0" presId="urn:microsoft.com/office/officeart/2005/8/layout/list1"/>
    <dgm:cxn modelId="{A3C59598-4384-4CE2-9853-0A57479BF5ED}" type="presParOf" srcId="{21CCB915-AA06-4720-9B24-0BBD53E275FD}" destId="{CE34EF74-A90F-44F9-BC2E-4C61CFACE792}" srcOrd="7" destOrd="0" presId="urn:microsoft.com/office/officeart/2005/8/layout/list1"/>
    <dgm:cxn modelId="{B650B6AA-3BC8-490F-8786-C26E1EAB903C}" type="presParOf" srcId="{21CCB915-AA06-4720-9B24-0BBD53E275FD}" destId="{C4B82990-FE74-490B-A181-E7C230167CF1}" srcOrd="8" destOrd="0" presId="urn:microsoft.com/office/officeart/2005/8/layout/list1"/>
    <dgm:cxn modelId="{9751A526-478D-47FC-8B31-DF68513C6F9A}" type="presParOf" srcId="{C4B82990-FE74-490B-A181-E7C230167CF1}" destId="{06E6A201-32AA-429D-B8BD-727A287B5A0F}" srcOrd="0" destOrd="0" presId="urn:microsoft.com/office/officeart/2005/8/layout/list1"/>
    <dgm:cxn modelId="{8CE1022F-8649-44E9-8B82-41650A41FD4F}" type="presParOf" srcId="{C4B82990-FE74-490B-A181-E7C230167CF1}" destId="{C29DD7B8-903C-464E-B09F-435600C767B4}" srcOrd="1" destOrd="0" presId="urn:microsoft.com/office/officeart/2005/8/layout/list1"/>
    <dgm:cxn modelId="{60CB78FB-F0FC-4D50-BA21-7C10CE0C4950}" type="presParOf" srcId="{21CCB915-AA06-4720-9B24-0BBD53E275FD}" destId="{D3224A75-FB7D-4C17-95C2-1CE634961B0F}" srcOrd="9" destOrd="0" presId="urn:microsoft.com/office/officeart/2005/8/layout/list1"/>
    <dgm:cxn modelId="{4CEC3892-A94E-441A-A559-F6D6F9C6663E}" type="presParOf" srcId="{21CCB915-AA06-4720-9B24-0BBD53E275FD}" destId="{1CC77A4D-84DF-4BF3-9D6A-9F7F7686C6F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E5B312-01DC-46CF-9A01-AAC343DB449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3A9F8A70-BBF4-41C9-8693-DCDB250D6887}">
      <dgm:prSet phldrT="[Texto]" custT="1"/>
      <dgm:spPr/>
      <dgm:t>
        <a:bodyPr/>
        <a:lstStyle/>
        <a:p>
          <a:r>
            <a:rPr lang="en-US" sz="2800">
              <a:latin typeface="Berlin Sans FB" panose="020E0602020502020306" pitchFamily="34" charset="0"/>
            </a:rPr>
            <a:t>But if we want a generation of physicians that truly care</a:t>
          </a:r>
          <a:endParaRPr lang="es-ES" sz="2800"/>
        </a:p>
      </dgm:t>
    </dgm:pt>
    <dgm:pt modelId="{5C67CBF4-DD0D-401F-B0C2-DEED30180D2F}" type="parTrans" cxnId="{18ED59FE-CE7E-4E7C-AAB8-51A3FE1B3140}">
      <dgm:prSet/>
      <dgm:spPr/>
      <dgm:t>
        <a:bodyPr/>
        <a:lstStyle/>
        <a:p>
          <a:endParaRPr lang="es-ES" sz="2800"/>
        </a:p>
      </dgm:t>
    </dgm:pt>
    <dgm:pt modelId="{8DB2B86A-9420-47B9-A482-3476F337215E}" type="sibTrans" cxnId="{18ED59FE-CE7E-4E7C-AAB8-51A3FE1B3140}">
      <dgm:prSet/>
      <dgm:spPr/>
      <dgm:t>
        <a:bodyPr/>
        <a:lstStyle/>
        <a:p>
          <a:endParaRPr lang="es-ES" sz="2800"/>
        </a:p>
      </dgm:t>
    </dgm:pt>
    <dgm:pt modelId="{0F750402-0B88-4A1C-BFB2-088B282214DE}">
      <dgm:prSet phldrT="[Texto]" custT="1"/>
      <dgm:spPr/>
      <dgm:t>
        <a:bodyPr/>
        <a:lstStyle/>
        <a:p>
          <a:r>
            <a:rPr lang="en-US" sz="2800" u="sng" err="1">
              <a:latin typeface="Berlin Sans FB" panose="020E0602020502020306" pitchFamily="34" charset="0"/>
            </a:rPr>
            <a:t>Bellah</a:t>
          </a:r>
          <a:r>
            <a:rPr lang="en-US" sz="2800">
              <a:latin typeface="Berlin Sans FB" panose="020E0602020502020306" pitchFamily="34" charset="0"/>
            </a:rPr>
            <a:t> wisely said, we must return </a:t>
          </a:r>
          <a:endParaRPr lang="es-ES" sz="2800"/>
        </a:p>
      </dgm:t>
    </dgm:pt>
    <dgm:pt modelId="{17C0E67E-153D-473E-9A97-DA54786BF5AB}" type="parTrans" cxnId="{1610E987-D41D-4807-9999-D4B174BB33DD}">
      <dgm:prSet/>
      <dgm:spPr/>
      <dgm:t>
        <a:bodyPr/>
        <a:lstStyle/>
        <a:p>
          <a:endParaRPr lang="es-ES" sz="2800"/>
        </a:p>
      </dgm:t>
    </dgm:pt>
    <dgm:pt modelId="{64F8787F-E7C3-45AF-B75F-427FD2868281}" type="sibTrans" cxnId="{1610E987-D41D-4807-9999-D4B174BB33DD}">
      <dgm:prSet/>
      <dgm:spPr/>
      <dgm:t>
        <a:bodyPr/>
        <a:lstStyle/>
        <a:p>
          <a:endParaRPr lang="es-ES" sz="2800"/>
        </a:p>
      </dgm:t>
    </dgm:pt>
    <dgm:pt modelId="{D5B88D73-C87C-4DB7-B2AC-1057C696E9F5}">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800">
              <a:latin typeface="Berlin Sans FB" panose="020E0602020502020306" pitchFamily="34" charset="0"/>
            </a:rPr>
            <a:t>Let us reflect today the </a:t>
          </a:r>
          <a:r>
            <a:rPr lang="en-US" sz="2800" i="1">
              <a:latin typeface="Berlin Sans FB" panose="020E0602020502020306" pitchFamily="34" charset="0"/>
            </a:rPr>
            <a:t>why</a:t>
          </a:r>
          <a:r>
            <a:rPr lang="en-US" sz="2800">
              <a:latin typeface="Berlin Sans FB" panose="020E0602020502020306" pitchFamily="34" charset="0"/>
            </a:rPr>
            <a:t> of medicine and hope that</a:t>
          </a:r>
          <a:endParaRPr lang="es-ES" sz="2800"/>
        </a:p>
        <a:p>
          <a:pPr defTabSz="2889250">
            <a:lnSpc>
              <a:spcPct val="90000"/>
            </a:lnSpc>
            <a:spcBef>
              <a:spcPct val="0"/>
            </a:spcBef>
            <a:spcAft>
              <a:spcPct val="35000"/>
            </a:spcAft>
          </a:pPr>
          <a:endParaRPr lang="es-ES" sz="2800"/>
        </a:p>
      </dgm:t>
    </dgm:pt>
    <dgm:pt modelId="{3739EC4A-6395-4C21-A197-9C62E2A298AD}" type="parTrans" cxnId="{0C48A513-5277-4027-97B4-F38958F23B6D}">
      <dgm:prSet/>
      <dgm:spPr/>
      <dgm:t>
        <a:bodyPr/>
        <a:lstStyle/>
        <a:p>
          <a:endParaRPr lang="es-ES" sz="2800"/>
        </a:p>
      </dgm:t>
    </dgm:pt>
    <dgm:pt modelId="{4EFC73C5-2463-42A5-B230-3DBE704F620F}" type="sibTrans" cxnId="{0C48A513-5277-4027-97B4-F38958F23B6D}">
      <dgm:prSet/>
      <dgm:spPr/>
      <dgm:t>
        <a:bodyPr/>
        <a:lstStyle/>
        <a:p>
          <a:endParaRPr lang="es-ES" sz="2800"/>
        </a:p>
      </dgm:t>
    </dgm:pt>
    <dgm:pt modelId="{5893509A-C931-4A35-A843-BBD33490FEE8}">
      <dgm:prSet custT="1"/>
      <dgm:spPr/>
      <dgm:t>
        <a:bodyPr/>
        <a:lstStyle/>
        <a:p>
          <a:r>
            <a:rPr lang="en-US" sz="2800">
              <a:latin typeface="Berlin Sans FB" panose="020E0602020502020306" pitchFamily="34" charset="0"/>
            </a:rPr>
            <a:t> we must shift the culture of “medicine and me”                                                                          to that of “medicine and my role in helping patients” </a:t>
          </a:r>
          <a:endParaRPr lang="es-ES" sz="2800"/>
        </a:p>
      </dgm:t>
    </dgm:pt>
    <dgm:pt modelId="{0B27DA9E-92A2-49A6-8CD4-CC793C4AC1E9}" type="parTrans" cxnId="{D3CB653E-C191-4953-942B-AD2133A4DF62}">
      <dgm:prSet/>
      <dgm:spPr/>
      <dgm:t>
        <a:bodyPr/>
        <a:lstStyle/>
        <a:p>
          <a:endParaRPr lang="es-ES" sz="2800"/>
        </a:p>
      </dgm:t>
    </dgm:pt>
    <dgm:pt modelId="{B69629C7-3B12-47B1-88E1-9CF926296420}" type="sibTrans" cxnId="{D3CB653E-C191-4953-942B-AD2133A4DF62}">
      <dgm:prSet/>
      <dgm:spPr/>
      <dgm:t>
        <a:bodyPr/>
        <a:lstStyle/>
        <a:p>
          <a:endParaRPr lang="es-ES" sz="2800"/>
        </a:p>
      </dgm:t>
    </dgm:pt>
    <dgm:pt modelId="{EB04D00E-62D4-41F6-AF25-484AC9873A45}">
      <dgm:prSet custT="1"/>
      <dgm:spPr/>
      <dgm:t>
        <a:bodyPr/>
        <a:lstStyle/>
        <a:p>
          <a:pPr>
            <a:spcAft>
              <a:spcPts val="600"/>
            </a:spcAft>
          </a:pPr>
          <a:r>
            <a:rPr lang="en-US" sz="2800" u="none">
              <a:latin typeface="Berlin Sans FB" panose="020E0602020502020306" pitchFamily="34" charset="0"/>
            </a:rPr>
            <a:t>“</a:t>
          </a:r>
          <a:r>
            <a:rPr lang="en-US" sz="2800" i="1" u="none">
              <a:latin typeface="Berlin Sans FB" panose="020E0602020502020306" pitchFamily="34" charset="0"/>
            </a:rPr>
            <a:t>to the idea of work as a contribution to the good of all   </a:t>
          </a:r>
        </a:p>
        <a:p>
          <a:pPr>
            <a:spcAft>
              <a:spcPts val="600"/>
            </a:spcAft>
          </a:pPr>
          <a:r>
            <a:rPr lang="en-US" sz="2800" i="1" u="none">
              <a:latin typeface="Berlin Sans FB" panose="020E0602020502020306" pitchFamily="34" charset="0"/>
            </a:rPr>
            <a:t>and not merely as a means to one’s own advancement</a:t>
          </a:r>
          <a:r>
            <a:rPr lang="en-US" sz="2800" u="none">
              <a:latin typeface="Berlin Sans FB" panose="020E0602020502020306" pitchFamily="34" charset="0"/>
            </a:rPr>
            <a:t>.” </a:t>
          </a:r>
          <a:endParaRPr lang="es-ES" sz="2800" u="none"/>
        </a:p>
      </dgm:t>
    </dgm:pt>
    <dgm:pt modelId="{3B10F08D-9722-4015-ADF1-15F181DF3622}" type="parTrans" cxnId="{4DBD213B-DACB-4CE8-A308-1EB8623ECEF3}">
      <dgm:prSet/>
      <dgm:spPr/>
      <dgm:t>
        <a:bodyPr/>
        <a:lstStyle/>
        <a:p>
          <a:endParaRPr lang="es-ES" sz="2800"/>
        </a:p>
      </dgm:t>
    </dgm:pt>
    <dgm:pt modelId="{CBF704F1-FAC3-40E8-BE66-CDC91DACFE14}" type="sibTrans" cxnId="{4DBD213B-DACB-4CE8-A308-1EB8623ECEF3}">
      <dgm:prSet/>
      <dgm:spPr/>
      <dgm:t>
        <a:bodyPr/>
        <a:lstStyle/>
        <a:p>
          <a:endParaRPr lang="es-ES" sz="2800"/>
        </a:p>
      </dgm:t>
    </dgm:pt>
    <dgm:pt modelId="{B05B0C36-B270-432E-B89C-F8456C22084D}">
      <dgm:prSet custT="1"/>
      <dgm:spPr/>
      <dgm:t>
        <a:bodyPr/>
        <a:lstStyle/>
        <a:p>
          <a:pPr algn="ctr">
            <a:spcAft>
              <a:spcPts val="600"/>
            </a:spcAft>
          </a:pPr>
          <a:r>
            <a:rPr lang="en-US" sz="2800">
              <a:latin typeface="Berlin Sans FB" panose="020E0602020502020306" pitchFamily="34" charset="0"/>
            </a:rPr>
            <a:t>in our hearts, we find a genuine desire</a:t>
          </a:r>
        </a:p>
        <a:p>
          <a:pPr algn="ctr">
            <a:spcAft>
              <a:spcPts val="600"/>
            </a:spcAft>
          </a:pPr>
          <a:r>
            <a:rPr lang="en-US" sz="2800">
              <a:latin typeface="Berlin Sans FB" panose="020E0602020502020306" pitchFamily="34" charset="0"/>
            </a:rPr>
            <a:t> to be there for our patients.</a:t>
          </a:r>
          <a:endParaRPr lang="es-ES" sz="2800"/>
        </a:p>
      </dgm:t>
    </dgm:pt>
    <dgm:pt modelId="{C1A4C952-8962-4274-818D-8F2A0D6C73D3}" type="parTrans" cxnId="{7403401A-2130-4CC4-A030-B01737269097}">
      <dgm:prSet/>
      <dgm:spPr/>
      <dgm:t>
        <a:bodyPr/>
        <a:lstStyle/>
        <a:p>
          <a:endParaRPr lang="es-ES" sz="2800"/>
        </a:p>
      </dgm:t>
    </dgm:pt>
    <dgm:pt modelId="{3E3B6CB7-0D80-483D-8E9D-7A3491CA6A6F}" type="sibTrans" cxnId="{7403401A-2130-4CC4-A030-B01737269097}">
      <dgm:prSet/>
      <dgm:spPr/>
      <dgm:t>
        <a:bodyPr/>
        <a:lstStyle/>
        <a:p>
          <a:endParaRPr lang="es-ES" sz="2800"/>
        </a:p>
      </dgm:t>
    </dgm:pt>
    <dgm:pt modelId="{FFE03953-3BF7-4C72-8241-4A8FCAC11F66}" type="pres">
      <dgm:prSet presAssocID="{7BE5B312-01DC-46CF-9A01-AAC343DB4492}" presName="Name0" presStyleCnt="0">
        <dgm:presLayoutVars>
          <dgm:dir/>
          <dgm:animLvl val="lvl"/>
          <dgm:resizeHandles val="exact"/>
        </dgm:presLayoutVars>
      </dgm:prSet>
      <dgm:spPr/>
    </dgm:pt>
    <dgm:pt modelId="{31ED7ABB-62D8-4509-A32F-266FF8007174}" type="pres">
      <dgm:prSet presAssocID="{D5B88D73-C87C-4DB7-B2AC-1057C696E9F5}" presName="boxAndChildren" presStyleCnt="0"/>
      <dgm:spPr/>
    </dgm:pt>
    <dgm:pt modelId="{06F0CE3D-B2C9-4F24-B583-5418DB8BF9D0}" type="pres">
      <dgm:prSet presAssocID="{D5B88D73-C87C-4DB7-B2AC-1057C696E9F5}" presName="parentTextBox" presStyleLbl="node1" presStyleIdx="0" presStyleCnt="3"/>
      <dgm:spPr/>
    </dgm:pt>
    <dgm:pt modelId="{C398B4F2-6C94-4571-914D-3D74D4FE531E}" type="pres">
      <dgm:prSet presAssocID="{D5B88D73-C87C-4DB7-B2AC-1057C696E9F5}" presName="entireBox" presStyleLbl="node1" presStyleIdx="0" presStyleCnt="3" custScaleY="168572"/>
      <dgm:spPr/>
    </dgm:pt>
    <dgm:pt modelId="{AC933DCC-90F5-408F-AB99-10596A1DAAA0}" type="pres">
      <dgm:prSet presAssocID="{D5B88D73-C87C-4DB7-B2AC-1057C696E9F5}" presName="descendantBox" presStyleCnt="0"/>
      <dgm:spPr/>
    </dgm:pt>
    <dgm:pt modelId="{929D7C4A-210C-4182-AD39-671D32AFAF95}" type="pres">
      <dgm:prSet presAssocID="{B05B0C36-B270-432E-B89C-F8456C22084D}" presName="childTextBox" presStyleLbl="fgAccFollowNode1" presStyleIdx="0" presStyleCnt="3" custScaleY="165621">
        <dgm:presLayoutVars>
          <dgm:bulletEnabled val="1"/>
        </dgm:presLayoutVars>
      </dgm:prSet>
      <dgm:spPr/>
    </dgm:pt>
    <dgm:pt modelId="{55A32512-CB99-49FA-8EE5-AC473926A3B9}" type="pres">
      <dgm:prSet presAssocID="{64F8787F-E7C3-45AF-B75F-427FD2868281}" presName="sp" presStyleCnt="0"/>
      <dgm:spPr/>
    </dgm:pt>
    <dgm:pt modelId="{E89BB68F-8DB5-4EC0-A4AE-C7FE48AFA3A5}" type="pres">
      <dgm:prSet presAssocID="{0F750402-0B88-4A1C-BFB2-088B282214DE}" presName="arrowAndChildren" presStyleCnt="0"/>
      <dgm:spPr/>
    </dgm:pt>
    <dgm:pt modelId="{99EEB088-895B-4F26-A35B-05C9CFF88711}" type="pres">
      <dgm:prSet presAssocID="{0F750402-0B88-4A1C-BFB2-088B282214DE}" presName="parentTextArrow" presStyleLbl="node1" presStyleIdx="0" presStyleCnt="3"/>
      <dgm:spPr/>
    </dgm:pt>
    <dgm:pt modelId="{D400F84B-3876-4468-BEA3-AF9E4A1EBDD7}" type="pres">
      <dgm:prSet presAssocID="{0F750402-0B88-4A1C-BFB2-088B282214DE}" presName="arrow" presStyleLbl="node1" presStyleIdx="1" presStyleCnt="3" custScaleY="145031"/>
      <dgm:spPr/>
    </dgm:pt>
    <dgm:pt modelId="{003156F5-1FB6-4186-8513-37EEE41A4A25}" type="pres">
      <dgm:prSet presAssocID="{0F750402-0B88-4A1C-BFB2-088B282214DE}" presName="descendantArrow" presStyleCnt="0"/>
      <dgm:spPr/>
    </dgm:pt>
    <dgm:pt modelId="{39F14570-30DC-4F24-926B-7F9949BB5679}" type="pres">
      <dgm:prSet presAssocID="{EB04D00E-62D4-41F6-AF25-484AC9873A45}" presName="childTextArrow" presStyleLbl="fgAccFollowNode1" presStyleIdx="1" presStyleCnt="3" custScaleY="196757">
        <dgm:presLayoutVars>
          <dgm:bulletEnabled val="1"/>
        </dgm:presLayoutVars>
      </dgm:prSet>
      <dgm:spPr/>
    </dgm:pt>
    <dgm:pt modelId="{023736EE-6DB6-4575-9B09-F15102B7D590}" type="pres">
      <dgm:prSet presAssocID="{8DB2B86A-9420-47B9-A482-3476F337215E}" presName="sp" presStyleCnt="0"/>
      <dgm:spPr/>
    </dgm:pt>
    <dgm:pt modelId="{FD4EF4D9-EC9D-4CDB-A0CF-E974EB74E28D}" type="pres">
      <dgm:prSet presAssocID="{3A9F8A70-BBF4-41C9-8693-DCDB250D6887}" presName="arrowAndChildren" presStyleCnt="0"/>
      <dgm:spPr/>
    </dgm:pt>
    <dgm:pt modelId="{AB657B07-450E-465E-B453-E379F55E68DE}" type="pres">
      <dgm:prSet presAssocID="{3A9F8A70-BBF4-41C9-8693-DCDB250D6887}" presName="parentTextArrow" presStyleLbl="node1" presStyleIdx="1" presStyleCnt="3"/>
      <dgm:spPr/>
    </dgm:pt>
    <dgm:pt modelId="{8FC61E15-1294-45AF-9590-E75730ECFBF0}" type="pres">
      <dgm:prSet presAssocID="{3A9F8A70-BBF4-41C9-8693-DCDB250D6887}" presName="arrow" presStyleLbl="node1" presStyleIdx="2" presStyleCnt="3" custLinFactNeighborX="-709" custLinFactNeighborY="-28"/>
      <dgm:spPr/>
    </dgm:pt>
    <dgm:pt modelId="{22D8FB6E-C451-4BA2-AE17-B7C573848B14}" type="pres">
      <dgm:prSet presAssocID="{3A9F8A70-BBF4-41C9-8693-DCDB250D6887}" presName="descendantArrow" presStyleCnt="0"/>
      <dgm:spPr/>
    </dgm:pt>
    <dgm:pt modelId="{8528C71F-C596-4932-AACC-8CA222084486}" type="pres">
      <dgm:prSet presAssocID="{5893509A-C931-4A35-A843-BBD33490FEE8}" presName="childTextArrow" presStyleLbl="fgAccFollowNode1" presStyleIdx="2" presStyleCnt="3" custScaleX="2000000" custScaleY="142953" custLinFactX="-1000000" custLinFactNeighborX="-1026022" custLinFactNeighborY="-11742">
        <dgm:presLayoutVars>
          <dgm:bulletEnabled val="1"/>
        </dgm:presLayoutVars>
      </dgm:prSet>
      <dgm:spPr/>
    </dgm:pt>
  </dgm:ptLst>
  <dgm:cxnLst>
    <dgm:cxn modelId="{5D1EFA01-F0EC-4554-8B22-5C9010739152}" type="presOf" srcId="{EB04D00E-62D4-41F6-AF25-484AC9873A45}" destId="{39F14570-30DC-4F24-926B-7F9949BB5679}" srcOrd="0" destOrd="0" presId="urn:microsoft.com/office/officeart/2005/8/layout/process4"/>
    <dgm:cxn modelId="{7F07700F-24D7-430E-BED4-BF53956B989F}" type="presOf" srcId="{7BE5B312-01DC-46CF-9A01-AAC343DB4492}" destId="{FFE03953-3BF7-4C72-8241-4A8FCAC11F66}" srcOrd="0" destOrd="0" presId="urn:microsoft.com/office/officeart/2005/8/layout/process4"/>
    <dgm:cxn modelId="{0C48A513-5277-4027-97B4-F38958F23B6D}" srcId="{7BE5B312-01DC-46CF-9A01-AAC343DB4492}" destId="{D5B88D73-C87C-4DB7-B2AC-1057C696E9F5}" srcOrd="2" destOrd="0" parTransId="{3739EC4A-6395-4C21-A197-9C62E2A298AD}" sibTransId="{4EFC73C5-2463-42A5-B230-3DBE704F620F}"/>
    <dgm:cxn modelId="{3A930A14-98C6-4969-B72F-186E317295A9}" type="presOf" srcId="{0F750402-0B88-4A1C-BFB2-088B282214DE}" destId="{99EEB088-895B-4F26-A35B-05C9CFF88711}" srcOrd="0" destOrd="0" presId="urn:microsoft.com/office/officeart/2005/8/layout/process4"/>
    <dgm:cxn modelId="{7403401A-2130-4CC4-A030-B01737269097}" srcId="{D5B88D73-C87C-4DB7-B2AC-1057C696E9F5}" destId="{B05B0C36-B270-432E-B89C-F8456C22084D}" srcOrd="0" destOrd="0" parTransId="{C1A4C952-8962-4274-818D-8F2A0D6C73D3}" sibTransId="{3E3B6CB7-0D80-483D-8E9D-7A3491CA6A6F}"/>
    <dgm:cxn modelId="{820DC227-7572-48AF-A59D-4079EEC36AE8}" type="presOf" srcId="{D5B88D73-C87C-4DB7-B2AC-1057C696E9F5}" destId="{06F0CE3D-B2C9-4F24-B583-5418DB8BF9D0}" srcOrd="0" destOrd="0" presId="urn:microsoft.com/office/officeart/2005/8/layout/process4"/>
    <dgm:cxn modelId="{4DBD213B-DACB-4CE8-A308-1EB8623ECEF3}" srcId="{0F750402-0B88-4A1C-BFB2-088B282214DE}" destId="{EB04D00E-62D4-41F6-AF25-484AC9873A45}" srcOrd="0" destOrd="0" parTransId="{3B10F08D-9722-4015-ADF1-15F181DF3622}" sibTransId="{CBF704F1-FAC3-40E8-BE66-CDC91DACFE14}"/>
    <dgm:cxn modelId="{24BA0C3D-205A-44F8-BDD4-0B60A75A4ECE}" type="presOf" srcId="{5893509A-C931-4A35-A843-BBD33490FEE8}" destId="{8528C71F-C596-4932-AACC-8CA222084486}" srcOrd="0" destOrd="0" presId="urn:microsoft.com/office/officeart/2005/8/layout/process4"/>
    <dgm:cxn modelId="{D3CB653E-C191-4953-942B-AD2133A4DF62}" srcId="{3A9F8A70-BBF4-41C9-8693-DCDB250D6887}" destId="{5893509A-C931-4A35-A843-BBD33490FEE8}" srcOrd="0" destOrd="0" parTransId="{0B27DA9E-92A2-49A6-8CD4-CC793C4AC1E9}" sibTransId="{B69629C7-3B12-47B1-88E1-9CF926296420}"/>
    <dgm:cxn modelId="{3877E575-2F11-4E8D-B01A-38B0F281E16A}" type="presOf" srcId="{B05B0C36-B270-432E-B89C-F8456C22084D}" destId="{929D7C4A-210C-4182-AD39-671D32AFAF95}" srcOrd="0" destOrd="0" presId="urn:microsoft.com/office/officeart/2005/8/layout/process4"/>
    <dgm:cxn modelId="{1610E987-D41D-4807-9999-D4B174BB33DD}" srcId="{7BE5B312-01DC-46CF-9A01-AAC343DB4492}" destId="{0F750402-0B88-4A1C-BFB2-088B282214DE}" srcOrd="1" destOrd="0" parTransId="{17C0E67E-153D-473E-9A97-DA54786BF5AB}" sibTransId="{64F8787F-E7C3-45AF-B75F-427FD2868281}"/>
    <dgm:cxn modelId="{6BF4A988-1F1F-4771-ACAD-4E2CAEE32E2C}" type="presOf" srcId="{3A9F8A70-BBF4-41C9-8693-DCDB250D6887}" destId="{8FC61E15-1294-45AF-9590-E75730ECFBF0}" srcOrd="1" destOrd="0" presId="urn:microsoft.com/office/officeart/2005/8/layout/process4"/>
    <dgm:cxn modelId="{7B63188A-5545-4FE8-9963-FDFCB9B34E1A}" type="presOf" srcId="{0F750402-0B88-4A1C-BFB2-088B282214DE}" destId="{D400F84B-3876-4468-BEA3-AF9E4A1EBDD7}" srcOrd="1" destOrd="0" presId="urn:microsoft.com/office/officeart/2005/8/layout/process4"/>
    <dgm:cxn modelId="{4D17EAB6-434B-47B7-9368-0641BE2D4969}" type="presOf" srcId="{3A9F8A70-BBF4-41C9-8693-DCDB250D6887}" destId="{AB657B07-450E-465E-B453-E379F55E68DE}" srcOrd="0" destOrd="0" presId="urn:microsoft.com/office/officeart/2005/8/layout/process4"/>
    <dgm:cxn modelId="{8B1DB4F2-4535-463A-9F05-7239E1A7B981}" type="presOf" srcId="{D5B88D73-C87C-4DB7-B2AC-1057C696E9F5}" destId="{C398B4F2-6C94-4571-914D-3D74D4FE531E}" srcOrd="1" destOrd="0" presId="urn:microsoft.com/office/officeart/2005/8/layout/process4"/>
    <dgm:cxn modelId="{18ED59FE-CE7E-4E7C-AAB8-51A3FE1B3140}" srcId="{7BE5B312-01DC-46CF-9A01-AAC343DB4492}" destId="{3A9F8A70-BBF4-41C9-8693-DCDB250D6887}" srcOrd="0" destOrd="0" parTransId="{5C67CBF4-DD0D-401F-B0C2-DEED30180D2F}" sibTransId="{8DB2B86A-9420-47B9-A482-3476F337215E}"/>
    <dgm:cxn modelId="{CE267929-2207-424D-90A9-E0ECCB5DAE63}" type="presParOf" srcId="{FFE03953-3BF7-4C72-8241-4A8FCAC11F66}" destId="{31ED7ABB-62D8-4509-A32F-266FF8007174}" srcOrd="0" destOrd="0" presId="urn:microsoft.com/office/officeart/2005/8/layout/process4"/>
    <dgm:cxn modelId="{56D3297A-6629-453A-8EC2-7E4CB58677BD}" type="presParOf" srcId="{31ED7ABB-62D8-4509-A32F-266FF8007174}" destId="{06F0CE3D-B2C9-4F24-B583-5418DB8BF9D0}" srcOrd="0" destOrd="0" presId="urn:microsoft.com/office/officeart/2005/8/layout/process4"/>
    <dgm:cxn modelId="{28F07C54-ED99-4952-84A3-898685071610}" type="presParOf" srcId="{31ED7ABB-62D8-4509-A32F-266FF8007174}" destId="{C398B4F2-6C94-4571-914D-3D74D4FE531E}" srcOrd="1" destOrd="0" presId="urn:microsoft.com/office/officeart/2005/8/layout/process4"/>
    <dgm:cxn modelId="{881FDAC3-890A-4AAA-A22F-0FA9886906B3}" type="presParOf" srcId="{31ED7ABB-62D8-4509-A32F-266FF8007174}" destId="{AC933DCC-90F5-408F-AB99-10596A1DAAA0}" srcOrd="2" destOrd="0" presId="urn:microsoft.com/office/officeart/2005/8/layout/process4"/>
    <dgm:cxn modelId="{054BBD33-77DE-4B1B-863E-78E1D66413C2}" type="presParOf" srcId="{AC933DCC-90F5-408F-AB99-10596A1DAAA0}" destId="{929D7C4A-210C-4182-AD39-671D32AFAF95}" srcOrd="0" destOrd="0" presId="urn:microsoft.com/office/officeart/2005/8/layout/process4"/>
    <dgm:cxn modelId="{EEDF0708-EBD6-49EF-9AF8-FCDBF2095F12}" type="presParOf" srcId="{FFE03953-3BF7-4C72-8241-4A8FCAC11F66}" destId="{55A32512-CB99-49FA-8EE5-AC473926A3B9}" srcOrd="1" destOrd="0" presId="urn:microsoft.com/office/officeart/2005/8/layout/process4"/>
    <dgm:cxn modelId="{B565E517-ADE1-4DF6-AB75-4E4B5751FDE4}" type="presParOf" srcId="{FFE03953-3BF7-4C72-8241-4A8FCAC11F66}" destId="{E89BB68F-8DB5-4EC0-A4AE-C7FE48AFA3A5}" srcOrd="2" destOrd="0" presId="urn:microsoft.com/office/officeart/2005/8/layout/process4"/>
    <dgm:cxn modelId="{BE1F82CD-21C4-4ED7-9259-0EF9ED30DCD8}" type="presParOf" srcId="{E89BB68F-8DB5-4EC0-A4AE-C7FE48AFA3A5}" destId="{99EEB088-895B-4F26-A35B-05C9CFF88711}" srcOrd="0" destOrd="0" presId="urn:microsoft.com/office/officeart/2005/8/layout/process4"/>
    <dgm:cxn modelId="{86940A88-AEF8-4111-B7C0-DDE3985F44AB}" type="presParOf" srcId="{E89BB68F-8DB5-4EC0-A4AE-C7FE48AFA3A5}" destId="{D400F84B-3876-4468-BEA3-AF9E4A1EBDD7}" srcOrd="1" destOrd="0" presId="urn:microsoft.com/office/officeart/2005/8/layout/process4"/>
    <dgm:cxn modelId="{3E678FA8-F4FB-452A-9027-C8CB67FAE62F}" type="presParOf" srcId="{E89BB68F-8DB5-4EC0-A4AE-C7FE48AFA3A5}" destId="{003156F5-1FB6-4186-8513-37EEE41A4A25}" srcOrd="2" destOrd="0" presId="urn:microsoft.com/office/officeart/2005/8/layout/process4"/>
    <dgm:cxn modelId="{A1374F33-101F-4ECB-B4BD-2E9D6A64A585}" type="presParOf" srcId="{003156F5-1FB6-4186-8513-37EEE41A4A25}" destId="{39F14570-30DC-4F24-926B-7F9949BB5679}" srcOrd="0" destOrd="0" presId="urn:microsoft.com/office/officeart/2005/8/layout/process4"/>
    <dgm:cxn modelId="{9836D09A-031B-4979-A6F9-CD6A74D129CD}" type="presParOf" srcId="{FFE03953-3BF7-4C72-8241-4A8FCAC11F66}" destId="{023736EE-6DB6-4575-9B09-F15102B7D590}" srcOrd="3" destOrd="0" presId="urn:microsoft.com/office/officeart/2005/8/layout/process4"/>
    <dgm:cxn modelId="{C18FE0C7-98B3-4513-B981-F77BE1FC79AB}" type="presParOf" srcId="{FFE03953-3BF7-4C72-8241-4A8FCAC11F66}" destId="{FD4EF4D9-EC9D-4CDB-A0CF-E974EB74E28D}" srcOrd="4" destOrd="0" presId="urn:microsoft.com/office/officeart/2005/8/layout/process4"/>
    <dgm:cxn modelId="{B1D8F1CA-7D7C-4D77-97F4-E95D4238CBCC}" type="presParOf" srcId="{FD4EF4D9-EC9D-4CDB-A0CF-E974EB74E28D}" destId="{AB657B07-450E-465E-B453-E379F55E68DE}" srcOrd="0" destOrd="0" presId="urn:microsoft.com/office/officeart/2005/8/layout/process4"/>
    <dgm:cxn modelId="{17E574FE-076E-4D63-83E2-A4398C8B66E3}" type="presParOf" srcId="{FD4EF4D9-EC9D-4CDB-A0CF-E974EB74E28D}" destId="{8FC61E15-1294-45AF-9590-E75730ECFBF0}" srcOrd="1" destOrd="0" presId="urn:microsoft.com/office/officeart/2005/8/layout/process4"/>
    <dgm:cxn modelId="{77F9E25D-AA64-4DAE-837A-1D48C6B52F0A}" type="presParOf" srcId="{FD4EF4D9-EC9D-4CDB-A0CF-E974EB74E28D}" destId="{22D8FB6E-C451-4BA2-AE17-B7C573848B14}" srcOrd="2" destOrd="0" presId="urn:microsoft.com/office/officeart/2005/8/layout/process4"/>
    <dgm:cxn modelId="{5C1095D3-6F37-4E6D-91F7-B5FA4E3F56A9}" type="presParOf" srcId="{22D8FB6E-C451-4BA2-AE17-B7C573848B14}" destId="{8528C71F-C596-4932-AACC-8CA22208448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674CC1-1A50-4C34-8458-B23B0EAF25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1998C08E-F2B0-4B89-B557-BF57E3B154B2}">
      <dgm:prSet custT="1"/>
      <dgm:spPr/>
      <dgm:t>
        <a:bodyPr/>
        <a:lstStyle/>
        <a:p>
          <a:r>
            <a:rPr lang="en-US" sz="3600">
              <a:latin typeface="Berlin Sans FB" pitchFamily="34" charset="0"/>
            </a:rPr>
            <a:t>A </a:t>
          </a:r>
          <a:r>
            <a:rPr lang="en-US" sz="3600" b="1">
              <a:latin typeface="Berlin Sans FB" pitchFamily="34" charset="0"/>
            </a:rPr>
            <a:t>profession</a:t>
          </a:r>
          <a:r>
            <a:rPr lang="en-US" sz="3600">
              <a:latin typeface="Berlin Sans FB" pitchFamily="34" charset="0"/>
            </a:rPr>
            <a:t> is a type of job that requires advanced education or training.                                                       Acting like a </a:t>
          </a:r>
          <a:r>
            <a:rPr lang="en-US" sz="3600" u="sng">
              <a:latin typeface="Berlin Sans FB" pitchFamily="34" charset="0"/>
            </a:rPr>
            <a:t>professional</a:t>
          </a:r>
          <a:r>
            <a:rPr lang="en-US" sz="3600" u="none">
              <a:latin typeface="Berlin Sans FB" pitchFamily="34" charset="0"/>
            </a:rPr>
            <a:t> </a:t>
          </a:r>
          <a:r>
            <a:rPr lang="en-US" sz="3600">
              <a:latin typeface="Berlin Sans FB" pitchFamily="34" charset="0"/>
            </a:rPr>
            <a:t>really means doing what it takes to make others think of you as reliable, respectful, and competent.                                                                                Depending on where you work and the type of job you have, this can take on many different forms.</a:t>
          </a:r>
        </a:p>
      </dgm:t>
    </dgm:pt>
    <dgm:pt modelId="{00DAD549-252E-41EF-ACD4-8BCD8E29F5C7}" type="parTrans" cxnId="{F836E9F2-583C-4530-833B-CDC604D45A3D}">
      <dgm:prSet/>
      <dgm:spPr/>
      <dgm:t>
        <a:bodyPr/>
        <a:lstStyle/>
        <a:p>
          <a:endParaRPr lang="es-ES"/>
        </a:p>
      </dgm:t>
    </dgm:pt>
    <dgm:pt modelId="{665E543A-A0AE-4878-ACB7-412F80C4FE7A}" type="sibTrans" cxnId="{F836E9F2-583C-4530-833B-CDC604D45A3D}">
      <dgm:prSet/>
      <dgm:spPr/>
      <dgm:t>
        <a:bodyPr/>
        <a:lstStyle/>
        <a:p>
          <a:endParaRPr lang="es-ES"/>
        </a:p>
      </dgm:t>
    </dgm:pt>
    <dgm:pt modelId="{2C78506A-202C-4781-8A37-2500006DD22D}">
      <dgm:prSet custT="1"/>
      <dgm:spPr>
        <a:solidFill>
          <a:srgbClr val="FFC000"/>
        </a:solidFill>
      </dgm:spPr>
      <dgm:t>
        <a:bodyPr/>
        <a:lstStyle/>
        <a:p>
          <a:r>
            <a:rPr lang="es-ES" sz="3600" err="1">
              <a:solidFill>
                <a:schemeClr val="tx1"/>
              </a:solidFill>
              <a:latin typeface="Berlin Sans FB" pitchFamily="34" charset="0"/>
            </a:rPr>
            <a:t>This</a:t>
          </a:r>
          <a:r>
            <a:rPr lang="es-ES" sz="3600">
              <a:solidFill>
                <a:schemeClr val="tx1"/>
              </a:solidFill>
              <a:latin typeface="Berlin Sans FB" pitchFamily="34" charset="0"/>
            </a:rPr>
            <a:t> </a:t>
          </a:r>
          <a:r>
            <a:rPr lang="es-ES" sz="3600" err="1">
              <a:solidFill>
                <a:schemeClr val="tx1"/>
              </a:solidFill>
              <a:latin typeface="Berlin Sans FB" pitchFamily="34" charset="0"/>
            </a:rPr>
            <a:t>usually</a:t>
          </a:r>
          <a:r>
            <a:rPr lang="es-ES" sz="3600">
              <a:solidFill>
                <a:schemeClr val="tx1"/>
              </a:solidFill>
              <a:latin typeface="Berlin Sans FB" pitchFamily="34" charset="0"/>
            </a:rPr>
            <a:t> </a:t>
          </a:r>
          <a:r>
            <a:rPr lang="es-ES" sz="3600" err="1">
              <a:solidFill>
                <a:schemeClr val="tx1"/>
              </a:solidFill>
              <a:latin typeface="Berlin Sans FB" pitchFamily="34" charset="0"/>
            </a:rPr>
            <a:t>involves</a:t>
          </a:r>
          <a:r>
            <a:rPr lang="es-ES" sz="3600">
              <a:solidFill>
                <a:schemeClr val="tx1"/>
              </a:solidFill>
              <a:latin typeface="Berlin Sans FB" pitchFamily="34" charset="0"/>
            </a:rPr>
            <a:t> a </a:t>
          </a:r>
          <a:r>
            <a:rPr lang="es-ES" sz="3600" err="1">
              <a:solidFill>
                <a:schemeClr val="tx1"/>
              </a:solidFill>
              <a:latin typeface="Berlin Sans FB" pitchFamily="34" charset="0"/>
            </a:rPr>
            <a:t>type</a:t>
          </a:r>
          <a:r>
            <a:rPr lang="es-ES" sz="3600">
              <a:solidFill>
                <a:schemeClr val="tx1"/>
              </a:solidFill>
              <a:latin typeface="Berlin Sans FB" pitchFamily="34" charset="0"/>
            </a:rPr>
            <a:t> of contractual </a:t>
          </a:r>
          <a:r>
            <a:rPr lang="es-ES" sz="3600" err="1">
              <a:solidFill>
                <a:schemeClr val="tx1"/>
              </a:solidFill>
              <a:latin typeface="Berlin Sans FB" pitchFamily="34" charset="0"/>
            </a:rPr>
            <a:t>relationship</a:t>
          </a:r>
          <a:endParaRPr lang="es-ES" sz="3600">
            <a:solidFill>
              <a:schemeClr val="tx1"/>
            </a:solidFill>
            <a:latin typeface="Berlin Sans FB" pitchFamily="34" charset="0"/>
          </a:endParaRPr>
        </a:p>
      </dgm:t>
    </dgm:pt>
    <dgm:pt modelId="{14B152C6-AA36-4119-A869-DA976F378CA0}" type="parTrans" cxnId="{28B16A98-4AB4-41C0-B6B4-C265D1BA1CDC}">
      <dgm:prSet/>
      <dgm:spPr/>
      <dgm:t>
        <a:bodyPr/>
        <a:lstStyle/>
        <a:p>
          <a:endParaRPr lang="es-ES"/>
        </a:p>
      </dgm:t>
    </dgm:pt>
    <dgm:pt modelId="{43D30F8D-FFB5-4C8B-B0DE-AA9F8768F976}" type="sibTrans" cxnId="{28B16A98-4AB4-41C0-B6B4-C265D1BA1CDC}">
      <dgm:prSet/>
      <dgm:spPr/>
      <dgm:t>
        <a:bodyPr/>
        <a:lstStyle/>
        <a:p>
          <a:endParaRPr lang="es-ES"/>
        </a:p>
      </dgm:t>
    </dgm:pt>
    <dgm:pt modelId="{429BBD9B-37BB-4158-A370-9DF1B3CEEB30}" type="pres">
      <dgm:prSet presAssocID="{9F674CC1-1A50-4C34-8458-B23B0EAF252F}" presName="linear" presStyleCnt="0">
        <dgm:presLayoutVars>
          <dgm:animLvl val="lvl"/>
          <dgm:resizeHandles val="exact"/>
        </dgm:presLayoutVars>
      </dgm:prSet>
      <dgm:spPr/>
    </dgm:pt>
    <dgm:pt modelId="{3DBB547C-4BA7-4CDE-B390-9DAD5D84ED1E}" type="pres">
      <dgm:prSet presAssocID="{1998C08E-F2B0-4B89-B557-BF57E3B154B2}" presName="parentText" presStyleLbl="node1" presStyleIdx="0" presStyleCnt="2" custScaleY="119770" custLinFactY="-3300" custLinFactNeighborX="-624" custLinFactNeighborY="-100000">
        <dgm:presLayoutVars>
          <dgm:chMax val="0"/>
          <dgm:bulletEnabled val="1"/>
        </dgm:presLayoutVars>
      </dgm:prSet>
      <dgm:spPr/>
    </dgm:pt>
    <dgm:pt modelId="{C354D3BC-6659-48CC-8130-6BF35C5C4E65}" type="pres">
      <dgm:prSet presAssocID="{665E543A-A0AE-4878-ACB7-412F80C4FE7A}" presName="spacer" presStyleCnt="0"/>
      <dgm:spPr/>
    </dgm:pt>
    <dgm:pt modelId="{6D18DA54-7DB4-48EE-B088-D49631056C95}" type="pres">
      <dgm:prSet presAssocID="{2C78506A-202C-4781-8A37-2500006DD22D}" presName="parentText" presStyleLbl="node1" presStyleIdx="1" presStyleCnt="2" custScaleY="39225">
        <dgm:presLayoutVars>
          <dgm:chMax val="0"/>
          <dgm:bulletEnabled val="1"/>
        </dgm:presLayoutVars>
      </dgm:prSet>
      <dgm:spPr/>
    </dgm:pt>
  </dgm:ptLst>
  <dgm:cxnLst>
    <dgm:cxn modelId="{B03B1C51-9118-4264-B3BE-F9E814763300}" type="presOf" srcId="{1998C08E-F2B0-4B89-B557-BF57E3B154B2}" destId="{3DBB547C-4BA7-4CDE-B390-9DAD5D84ED1E}" srcOrd="0" destOrd="0" presId="urn:microsoft.com/office/officeart/2005/8/layout/vList2"/>
    <dgm:cxn modelId="{28B16A98-4AB4-41C0-B6B4-C265D1BA1CDC}" srcId="{9F674CC1-1A50-4C34-8458-B23B0EAF252F}" destId="{2C78506A-202C-4781-8A37-2500006DD22D}" srcOrd="1" destOrd="0" parTransId="{14B152C6-AA36-4119-A869-DA976F378CA0}" sibTransId="{43D30F8D-FFB5-4C8B-B0DE-AA9F8768F976}"/>
    <dgm:cxn modelId="{803EC5A0-B820-41D6-8FE4-2762B13CA873}" type="presOf" srcId="{9F674CC1-1A50-4C34-8458-B23B0EAF252F}" destId="{429BBD9B-37BB-4158-A370-9DF1B3CEEB30}" srcOrd="0" destOrd="0" presId="urn:microsoft.com/office/officeart/2005/8/layout/vList2"/>
    <dgm:cxn modelId="{6D2CC0C1-938D-4D30-ACF0-A86B6AF220DA}" type="presOf" srcId="{2C78506A-202C-4781-8A37-2500006DD22D}" destId="{6D18DA54-7DB4-48EE-B088-D49631056C95}" srcOrd="0" destOrd="0" presId="urn:microsoft.com/office/officeart/2005/8/layout/vList2"/>
    <dgm:cxn modelId="{F836E9F2-583C-4530-833B-CDC604D45A3D}" srcId="{9F674CC1-1A50-4C34-8458-B23B0EAF252F}" destId="{1998C08E-F2B0-4B89-B557-BF57E3B154B2}" srcOrd="0" destOrd="0" parTransId="{00DAD549-252E-41EF-ACD4-8BCD8E29F5C7}" sibTransId="{665E543A-A0AE-4878-ACB7-412F80C4FE7A}"/>
    <dgm:cxn modelId="{B8A588CA-DEC5-4B8B-A773-D2AFB828FA99}" type="presParOf" srcId="{429BBD9B-37BB-4158-A370-9DF1B3CEEB30}" destId="{3DBB547C-4BA7-4CDE-B390-9DAD5D84ED1E}" srcOrd="0" destOrd="0" presId="urn:microsoft.com/office/officeart/2005/8/layout/vList2"/>
    <dgm:cxn modelId="{AD67D8DE-0EB2-4CB3-B8FF-68F5415F6000}" type="presParOf" srcId="{429BBD9B-37BB-4158-A370-9DF1B3CEEB30}" destId="{C354D3BC-6659-48CC-8130-6BF35C5C4E65}" srcOrd="1" destOrd="0" presId="urn:microsoft.com/office/officeart/2005/8/layout/vList2"/>
    <dgm:cxn modelId="{04F92DF9-C289-4B26-86D7-D2FB9B2388BC}" type="presParOf" srcId="{429BBD9B-37BB-4158-A370-9DF1B3CEEB30}" destId="{6D18DA54-7DB4-48EE-B088-D49631056C9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E5CFB9-A639-4EFA-9222-36EEC2847B15}"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FA7CDCD5-A7E8-4C05-8838-6310045D92F5}">
      <dgm:prSet phldrT="[Texto]" custT="1"/>
      <dgm:spPr/>
      <dgm:t>
        <a:bodyPr/>
        <a:lstStyle/>
        <a:p>
          <a:pPr marL="0" marR="0" indent="0" algn="l" defTabSz="914400" eaLnBrk="1" fontAlgn="auto" latinLnBrk="0" hangingPunct="1">
            <a:lnSpc>
              <a:spcPct val="100000"/>
            </a:lnSpc>
            <a:spcBef>
              <a:spcPts val="0"/>
            </a:spcBef>
            <a:spcAft>
              <a:spcPts val="0"/>
            </a:spcAft>
            <a:buClrTx/>
            <a:buSzTx/>
            <a:buFontTx/>
            <a:buNone/>
            <a:tabLst/>
            <a:defRPr/>
          </a:pPr>
          <a:endParaRPr lang="en-US" sz="3200">
            <a:latin typeface="Berlin Sans FB" pitchFamily="34" charset="0"/>
          </a:endParaRPr>
        </a:p>
        <a:p>
          <a:pPr marL="0" marR="0" indent="0" algn="l" defTabSz="914400" eaLnBrk="1" fontAlgn="auto" latinLnBrk="0" hangingPunct="1">
            <a:lnSpc>
              <a:spcPct val="100000"/>
            </a:lnSpc>
            <a:spcBef>
              <a:spcPts val="0"/>
            </a:spcBef>
            <a:spcAft>
              <a:spcPts val="0"/>
            </a:spcAft>
            <a:buClrTx/>
            <a:buSzTx/>
            <a:buFontTx/>
            <a:buNone/>
            <a:tabLst/>
            <a:defRPr/>
          </a:pPr>
          <a:r>
            <a:rPr lang="en-US" sz="3200">
              <a:latin typeface="Berlin Sans FB" pitchFamily="34" charset="0"/>
            </a:rPr>
            <a:t>To work in medicine, you should </a:t>
          </a:r>
          <a:r>
            <a:rPr lang="en-US" sz="3200" b="1">
              <a:latin typeface="Berlin Sans FB" pitchFamily="34" charset="0"/>
            </a:rPr>
            <a:t>have</a:t>
          </a:r>
          <a:r>
            <a:rPr lang="en-US" sz="3200">
              <a:latin typeface="Berlin Sans FB" pitchFamily="34" charset="0"/>
            </a:rPr>
            <a:t> a </a:t>
          </a:r>
          <a:r>
            <a:rPr lang="en-US" sz="3200" b="1">
              <a:latin typeface="Berlin Sans FB" pitchFamily="34" charset="0"/>
            </a:rPr>
            <a:t>vocation for</a:t>
          </a:r>
          <a:r>
            <a:rPr lang="en-US" sz="3200">
              <a:latin typeface="Berlin Sans FB" pitchFamily="34" charset="0"/>
            </a:rPr>
            <a:t> it.</a:t>
          </a:r>
        </a:p>
        <a:p>
          <a:pPr algn="l" defTabSz="1022350">
            <a:lnSpc>
              <a:spcPct val="90000"/>
            </a:lnSpc>
            <a:spcBef>
              <a:spcPct val="0"/>
            </a:spcBef>
            <a:spcAft>
              <a:spcPct val="35000"/>
            </a:spcAft>
          </a:pPr>
          <a:endParaRPr lang="es-ES" sz="3200"/>
        </a:p>
      </dgm:t>
    </dgm:pt>
    <dgm:pt modelId="{38B457CA-05B8-482E-AF9B-33CAF2C734D0}" type="parTrans" cxnId="{C8E7C79A-71E8-4429-8AFD-2EA037D194C2}">
      <dgm:prSet/>
      <dgm:spPr/>
      <dgm:t>
        <a:bodyPr/>
        <a:lstStyle/>
        <a:p>
          <a:pPr algn="l"/>
          <a:endParaRPr lang="es-ES" sz="3200"/>
        </a:p>
      </dgm:t>
    </dgm:pt>
    <dgm:pt modelId="{B436E93A-5FAA-46B1-8A9D-5F152C97BFDA}" type="sibTrans" cxnId="{C8E7C79A-71E8-4429-8AFD-2EA037D194C2}">
      <dgm:prSet/>
      <dgm:spPr/>
      <dgm:t>
        <a:bodyPr/>
        <a:lstStyle/>
        <a:p>
          <a:pPr algn="l"/>
          <a:endParaRPr lang="es-ES" sz="3200"/>
        </a:p>
      </dgm:t>
    </dgm:pt>
    <dgm:pt modelId="{741796FE-E1E7-4E92-8E67-67710E408391}">
      <dgm:prSet custT="1"/>
      <dgm:spPr/>
      <dgm:t>
        <a:bodyPr/>
        <a:lstStyle/>
        <a:p>
          <a:pPr algn="l"/>
          <a:r>
            <a:rPr lang="en-US" sz="3200" b="1">
              <a:latin typeface="Berlin Sans FB" pitchFamily="34" charset="0"/>
            </a:rPr>
            <a:t>Vocation</a:t>
          </a:r>
          <a:r>
            <a:rPr lang="en-US" sz="3200">
              <a:latin typeface="Berlin Sans FB" pitchFamily="34" charset="0"/>
            </a:rPr>
            <a:t> is an occupation which someone strongly feels the need to do, despite a lack of monetary gain or other benefits.  </a:t>
          </a:r>
        </a:p>
        <a:p>
          <a:pPr algn="l"/>
          <a:r>
            <a:rPr lang="en-US" sz="3200">
              <a:latin typeface="Berlin Sans FB" pitchFamily="34" charset="0"/>
            </a:rPr>
            <a:t>Therefore everyone's </a:t>
          </a:r>
          <a:r>
            <a:rPr lang="en-US" sz="3200" b="1">
              <a:latin typeface="Berlin Sans FB" pitchFamily="34" charset="0"/>
            </a:rPr>
            <a:t>vocation</a:t>
          </a:r>
          <a:r>
            <a:rPr lang="en-US" sz="3200">
              <a:latin typeface="Berlin Sans FB" pitchFamily="34" charset="0"/>
            </a:rPr>
            <a:t> should be what they feel compelled to do, because it gives a deeper meaning to their life. The type of work that you feel you are suited to, and to which you devote much of your time and energy</a:t>
          </a:r>
        </a:p>
      </dgm:t>
    </dgm:pt>
    <dgm:pt modelId="{C5050BD1-3CFD-4DDD-BA66-5F5E5063BA97}" type="parTrans" cxnId="{BDC91530-4F31-4D68-84CF-FCCC61676F1E}">
      <dgm:prSet/>
      <dgm:spPr/>
      <dgm:t>
        <a:bodyPr/>
        <a:lstStyle/>
        <a:p>
          <a:pPr algn="l"/>
          <a:endParaRPr lang="es-ES" sz="3200"/>
        </a:p>
      </dgm:t>
    </dgm:pt>
    <dgm:pt modelId="{CE8370DC-6540-4A28-9EBC-762F15BB6845}" type="sibTrans" cxnId="{BDC91530-4F31-4D68-84CF-FCCC61676F1E}">
      <dgm:prSet/>
      <dgm:spPr/>
      <dgm:t>
        <a:bodyPr/>
        <a:lstStyle/>
        <a:p>
          <a:pPr algn="l"/>
          <a:endParaRPr lang="es-ES" sz="3200"/>
        </a:p>
      </dgm:t>
    </dgm:pt>
    <dgm:pt modelId="{B706980B-FE1A-4061-86F0-2131E1053F94}">
      <dgm:prSet custT="1"/>
      <dgm:spPr/>
      <dgm:t>
        <a:bodyPr/>
        <a:lstStyle/>
        <a:p>
          <a:pPr algn="l"/>
          <a:r>
            <a:rPr lang="en-US" sz="3200">
              <a:latin typeface="Berlin Sans FB" pitchFamily="34" charset="0"/>
            </a:rPr>
            <a:t>Be “thoroughly scientific and ethically correct”</a:t>
          </a:r>
          <a:endParaRPr lang="es-ES" sz="3200">
            <a:latin typeface="Berlin Sans FB" pitchFamily="34" charset="0"/>
          </a:endParaRPr>
        </a:p>
      </dgm:t>
    </dgm:pt>
    <dgm:pt modelId="{E1416D59-CF9C-493A-B75E-5FB086C603BA}" type="parTrans" cxnId="{32AFA1DD-E497-4A7D-A266-18923E0D30BB}">
      <dgm:prSet/>
      <dgm:spPr/>
      <dgm:t>
        <a:bodyPr/>
        <a:lstStyle/>
        <a:p>
          <a:pPr algn="l"/>
          <a:endParaRPr lang="es-ES" sz="3200"/>
        </a:p>
      </dgm:t>
    </dgm:pt>
    <dgm:pt modelId="{1D358A42-5725-4627-A0C8-6870A1BB831C}" type="sibTrans" cxnId="{32AFA1DD-E497-4A7D-A266-18923E0D30BB}">
      <dgm:prSet/>
      <dgm:spPr/>
      <dgm:t>
        <a:bodyPr/>
        <a:lstStyle/>
        <a:p>
          <a:pPr algn="l"/>
          <a:endParaRPr lang="es-ES" sz="3200"/>
        </a:p>
      </dgm:t>
    </dgm:pt>
    <dgm:pt modelId="{7BD087BC-994D-49C0-84E0-370F29651AD9}" type="pres">
      <dgm:prSet presAssocID="{ECE5CFB9-A639-4EFA-9222-36EEC2847B15}" presName="Name0" presStyleCnt="0">
        <dgm:presLayoutVars>
          <dgm:dir/>
          <dgm:animLvl val="lvl"/>
          <dgm:resizeHandles val="exact"/>
        </dgm:presLayoutVars>
      </dgm:prSet>
      <dgm:spPr/>
    </dgm:pt>
    <dgm:pt modelId="{31C2C4FB-18A6-430C-A786-5B7C17BAD011}" type="pres">
      <dgm:prSet presAssocID="{B706980B-FE1A-4061-86F0-2131E1053F94}" presName="boxAndChildren" presStyleCnt="0"/>
      <dgm:spPr/>
    </dgm:pt>
    <dgm:pt modelId="{E99F4B6D-6B3B-4182-966F-0B2B8614D9E9}" type="pres">
      <dgm:prSet presAssocID="{B706980B-FE1A-4061-86F0-2131E1053F94}" presName="parentTextBox" presStyleLbl="node1" presStyleIdx="0" presStyleCnt="3"/>
      <dgm:spPr/>
    </dgm:pt>
    <dgm:pt modelId="{90B4807D-1691-4F81-98BC-88C3622434E6}" type="pres">
      <dgm:prSet presAssocID="{B436E93A-5FAA-46B1-8A9D-5F152C97BFDA}" presName="sp" presStyleCnt="0"/>
      <dgm:spPr/>
    </dgm:pt>
    <dgm:pt modelId="{87797C50-54F7-402D-9598-4538DFE64F2E}" type="pres">
      <dgm:prSet presAssocID="{FA7CDCD5-A7E8-4C05-8838-6310045D92F5}" presName="arrowAndChildren" presStyleCnt="0"/>
      <dgm:spPr/>
    </dgm:pt>
    <dgm:pt modelId="{E4480BB8-0D17-492A-9080-5FD4A3CE4A44}" type="pres">
      <dgm:prSet presAssocID="{FA7CDCD5-A7E8-4C05-8838-6310045D92F5}" presName="parentTextArrow" presStyleLbl="node1" presStyleIdx="1" presStyleCnt="3" custLinFactNeighborY="1201"/>
      <dgm:spPr/>
    </dgm:pt>
    <dgm:pt modelId="{5E5681B0-4A84-4AD5-9D4E-999052AD4D35}" type="pres">
      <dgm:prSet presAssocID="{CE8370DC-6540-4A28-9EBC-762F15BB6845}" presName="sp" presStyleCnt="0"/>
      <dgm:spPr/>
    </dgm:pt>
    <dgm:pt modelId="{CF13531B-0DA9-4314-A1CD-272B61F33628}" type="pres">
      <dgm:prSet presAssocID="{741796FE-E1E7-4E92-8E67-67710E408391}" presName="arrowAndChildren" presStyleCnt="0"/>
      <dgm:spPr/>
    </dgm:pt>
    <dgm:pt modelId="{A3F67E60-0D3A-4611-A56E-68195F449E07}" type="pres">
      <dgm:prSet presAssocID="{741796FE-E1E7-4E92-8E67-67710E408391}" presName="parentTextArrow" presStyleLbl="node1" presStyleIdx="2" presStyleCnt="3" custScaleY="289036" custLinFactNeighborY="-99148"/>
      <dgm:spPr/>
    </dgm:pt>
  </dgm:ptLst>
  <dgm:cxnLst>
    <dgm:cxn modelId="{E554C51F-1B73-410A-A47C-F0392BE6BBBB}" type="presOf" srcId="{ECE5CFB9-A639-4EFA-9222-36EEC2847B15}" destId="{7BD087BC-994D-49C0-84E0-370F29651AD9}" srcOrd="0" destOrd="0" presId="urn:microsoft.com/office/officeart/2005/8/layout/process4"/>
    <dgm:cxn modelId="{F84CFE24-52A3-4069-B05A-BEA71A0B2D8F}" type="presOf" srcId="{741796FE-E1E7-4E92-8E67-67710E408391}" destId="{A3F67E60-0D3A-4611-A56E-68195F449E07}" srcOrd="0" destOrd="0" presId="urn:microsoft.com/office/officeart/2005/8/layout/process4"/>
    <dgm:cxn modelId="{BDC91530-4F31-4D68-84CF-FCCC61676F1E}" srcId="{ECE5CFB9-A639-4EFA-9222-36EEC2847B15}" destId="{741796FE-E1E7-4E92-8E67-67710E408391}" srcOrd="0" destOrd="0" parTransId="{C5050BD1-3CFD-4DDD-BA66-5F5E5063BA97}" sibTransId="{CE8370DC-6540-4A28-9EBC-762F15BB6845}"/>
    <dgm:cxn modelId="{6168884F-6E9D-4927-B821-392C8343FC8E}" type="presOf" srcId="{B706980B-FE1A-4061-86F0-2131E1053F94}" destId="{E99F4B6D-6B3B-4182-966F-0B2B8614D9E9}" srcOrd="0" destOrd="0" presId="urn:microsoft.com/office/officeart/2005/8/layout/process4"/>
    <dgm:cxn modelId="{C8E7C79A-71E8-4429-8AFD-2EA037D194C2}" srcId="{ECE5CFB9-A639-4EFA-9222-36EEC2847B15}" destId="{FA7CDCD5-A7E8-4C05-8838-6310045D92F5}" srcOrd="1" destOrd="0" parTransId="{38B457CA-05B8-482E-AF9B-33CAF2C734D0}" sibTransId="{B436E93A-5FAA-46B1-8A9D-5F152C97BFDA}"/>
    <dgm:cxn modelId="{D9C225B1-9FE1-4B55-918F-C7DA237B8B12}" type="presOf" srcId="{FA7CDCD5-A7E8-4C05-8838-6310045D92F5}" destId="{E4480BB8-0D17-492A-9080-5FD4A3CE4A44}" srcOrd="0" destOrd="0" presId="urn:microsoft.com/office/officeart/2005/8/layout/process4"/>
    <dgm:cxn modelId="{32AFA1DD-E497-4A7D-A266-18923E0D30BB}" srcId="{ECE5CFB9-A639-4EFA-9222-36EEC2847B15}" destId="{B706980B-FE1A-4061-86F0-2131E1053F94}" srcOrd="2" destOrd="0" parTransId="{E1416D59-CF9C-493A-B75E-5FB086C603BA}" sibTransId="{1D358A42-5725-4627-A0C8-6870A1BB831C}"/>
    <dgm:cxn modelId="{F36AEB74-D4A9-4888-8A10-A3DE3F0811D6}" type="presParOf" srcId="{7BD087BC-994D-49C0-84E0-370F29651AD9}" destId="{31C2C4FB-18A6-430C-A786-5B7C17BAD011}" srcOrd="0" destOrd="0" presId="urn:microsoft.com/office/officeart/2005/8/layout/process4"/>
    <dgm:cxn modelId="{7AE0C409-9DD3-4FF2-8C9D-45EC4C1B000B}" type="presParOf" srcId="{31C2C4FB-18A6-430C-A786-5B7C17BAD011}" destId="{E99F4B6D-6B3B-4182-966F-0B2B8614D9E9}" srcOrd="0" destOrd="0" presId="urn:microsoft.com/office/officeart/2005/8/layout/process4"/>
    <dgm:cxn modelId="{4B414916-3908-4114-B601-C4ED4E498BB6}" type="presParOf" srcId="{7BD087BC-994D-49C0-84E0-370F29651AD9}" destId="{90B4807D-1691-4F81-98BC-88C3622434E6}" srcOrd="1" destOrd="0" presId="urn:microsoft.com/office/officeart/2005/8/layout/process4"/>
    <dgm:cxn modelId="{13DACFD3-111D-4E47-A5A1-32E75F22FECE}" type="presParOf" srcId="{7BD087BC-994D-49C0-84E0-370F29651AD9}" destId="{87797C50-54F7-402D-9598-4538DFE64F2E}" srcOrd="2" destOrd="0" presId="urn:microsoft.com/office/officeart/2005/8/layout/process4"/>
    <dgm:cxn modelId="{D791EF40-EA02-442F-B8AF-04342FF6C3CD}" type="presParOf" srcId="{87797C50-54F7-402D-9598-4538DFE64F2E}" destId="{E4480BB8-0D17-492A-9080-5FD4A3CE4A44}" srcOrd="0" destOrd="0" presId="urn:microsoft.com/office/officeart/2005/8/layout/process4"/>
    <dgm:cxn modelId="{51BCF01E-B828-4619-AFBD-2B2D42296009}" type="presParOf" srcId="{7BD087BC-994D-49C0-84E0-370F29651AD9}" destId="{5E5681B0-4A84-4AD5-9D4E-999052AD4D35}" srcOrd="3" destOrd="0" presId="urn:microsoft.com/office/officeart/2005/8/layout/process4"/>
    <dgm:cxn modelId="{3DEAA492-31FA-43BF-8625-F3784340CD26}" type="presParOf" srcId="{7BD087BC-994D-49C0-84E0-370F29651AD9}" destId="{CF13531B-0DA9-4314-A1CD-272B61F33628}" srcOrd="4" destOrd="0" presId="urn:microsoft.com/office/officeart/2005/8/layout/process4"/>
    <dgm:cxn modelId="{DCC18718-29D8-44A3-8629-1CE093DE23D9}" type="presParOf" srcId="{CF13531B-0DA9-4314-A1CD-272B61F33628}" destId="{A3F67E60-0D3A-4611-A56E-68195F449E0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B02B47-37C3-4C63-9C66-A0B23DB518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26222B4-F51D-4367-944A-B9381701D02E}">
      <dgm:prSet phldrT="[Texto]" custT="1"/>
      <dgm:spPr/>
      <dgm:t>
        <a:bodyPr/>
        <a:lstStyle/>
        <a:p>
          <a:r>
            <a:rPr lang="en-US" sz="2800">
              <a:latin typeface="Berlin Sans FB" pitchFamily="34" charset="0"/>
            </a:rPr>
            <a:t>Take </a:t>
          </a:r>
          <a:r>
            <a:rPr lang="en-US" sz="2800" i="1" u="sng">
              <a:latin typeface="Berlin Sans FB" pitchFamily="34" charset="0"/>
            </a:rPr>
            <a:t>the path of reason </a:t>
          </a:r>
          <a:r>
            <a:rPr lang="en-US" sz="2800">
              <a:latin typeface="Berlin Sans FB" pitchFamily="34" charset="0"/>
            </a:rPr>
            <a:t> to understand the true physical, mental, social, spiritual and emotional reality of the patient (</a:t>
          </a:r>
          <a:r>
            <a:rPr lang="en-US" sz="2800" err="1">
              <a:latin typeface="Berlin Sans FB" pitchFamily="34" charset="0"/>
            </a:rPr>
            <a:t>Zubiri</a:t>
          </a:r>
          <a:r>
            <a:rPr lang="en-US" sz="2800">
              <a:latin typeface="Berlin Sans FB" pitchFamily="34" charset="0"/>
            </a:rPr>
            <a:t>)</a:t>
          </a:r>
          <a:endParaRPr lang="es-ES" sz="2800">
            <a:latin typeface="Berlin Sans FB" pitchFamily="34" charset="0"/>
          </a:endParaRPr>
        </a:p>
      </dgm:t>
    </dgm:pt>
    <dgm:pt modelId="{FA68BFB5-66B6-481B-AC33-FE49CEAD0163}" type="parTrans" cxnId="{362ACA2E-FDB0-4B2B-AD47-E194B328011F}">
      <dgm:prSet/>
      <dgm:spPr/>
      <dgm:t>
        <a:bodyPr/>
        <a:lstStyle/>
        <a:p>
          <a:endParaRPr lang="es-ES"/>
        </a:p>
      </dgm:t>
    </dgm:pt>
    <dgm:pt modelId="{2BDB251F-2AB3-4F55-9917-12B1BD8152C5}" type="sibTrans" cxnId="{362ACA2E-FDB0-4B2B-AD47-E194B328011F}">
      <dgm:prSet/>
      <dgm:spPr/>
      <dgm:t>
        <a:bodyPr/>
        <a:lstStyle/>
        <a:p>
          <a:endParaRPr lang="es-ES"/>
        </a:p>
      </dgm:t>
    </dgm:pt>
    <dgm:pt modelId="{61220C5F-76D5-48E5-904F-53C3D1846E45}">
      <dgm:prSet phldrT="[Texto]" custT="1"/>
      <dgm:spPr/>
      <dgm:t>
        <a:bodyPr/>
        <a:lstStyle/>
        <a:p>
          <a:r>
            <a:rPr lang="en-US" sz="3200">
              <a:latin typeface="Berlin Sans FB" pitchFamily="34" charset="0"/>
            </a:rPr>
            <a:t>Use these 5 reference points</a:t>
          </a:r>
          <a:endParaRPr lang="es-ES" sz="3200">
            <a:solidFill>
              <a:schemeClr val="tx1"/>
            </a:solidFill>
            <a:latin typeface="Berlin Sans FB" pitchFamily="34" charset="0"/>
          </a:endParaRPr>
        </a:p>
      </dgm:t>
    </dgm:pt>
    <dgm:pt modelId="{7BBE8129-F1B2-46EA-A08B-C33B01082527}" type="parTrans" cxnId="{EE4D4105-8920-4FD0-BF85-8B1B7998840E}">
      <dgm:prSet/>
      <dgm:spPr/>
      <dgm:t>
        <a:bodyPr/>
        <a:lstStyle/>
        <a:p>
          <a:endParaRPr lang="es-ES"/>
        </a:p>
      </dgm:t>
    </dgm:pt>
    <dgm:pt modelId="{F0C0623A-3A9B-4F38-B643-7409877FCB02}" type="sibTrans" cxnId="{EE4D4105-8920-4FD0-BF85-8B1B7998840E}">
      <dgm:prSet/>
      <dgm:spPr/>
      <dgm:t>
        <a:bodyPr/>
        <a:lstStyle/>
        <a:p>
          <a:endParaRPr lang="es-ES"/>
        </a:p>
      </dgm:t>
    </dgm:pt>
    <dgm:pt modelId="{69E73A28-2239-48E4-860A-6683F849E785}">
      <dgm:prSet custT="1"/>
      <dgm:spPr/>
      <dgm:t>
        <a:bodyPr/>
        <a:lstStyle/>
        <a:p>
          <a:r>
            <a:rPr lang="en-US" sz="3200">
              <a:latin typeface="Berlin Sans FB" pitchFamily="34" charset="0"/>
            </a:rPr>
            <a:t>Outline the </a:t>
          </a:r>
          <a:r>
            <a:rPr lang="es-ES" sz="3200" err="1">
              <a:latin typeface="Berlin Sans FB" pitchFamily="34" charset="0"/>
            </a:rPr>
            <a:t>differential</a:t>
          </a:r>
          <a:r>
            <a:rPr lang="es-ES" sz="3200">
              <a:latin typeface="Berlin Sans FB" pitchFamily="34" charset="0"/>
            </a:rPr>
            <a:t> </a:t>
          </a:r>
          <a:r>
            <a:rPr lang="es-ES" sz="3200" err="1">
              <a:latin typeface="Berlin Sans FB" pitchFamily="34" charset="0"/>
            </a:rPr>
            <a:t>diagnoses</a:t>
          </a:r>
          <a:endParaRPr lang="es-ES" sz="3200">
            <a:latin typeface="Berlin Sans FB" pitchFamily="34" charset="0"/>
          </a:endParaRPr>
        </a:p>
      </dgm:t>
    </dgm:pt>
    <dgm:pt modelId="{DC041B77-E28A-4735-83EE-D4E5DBD96DD7}" type="parTrans" cxnId="{438485ED-5CE5-45D8-B0C0-7EFA34C24BB8}">
      <dgm:prSet/>
      <dgm:spPr/>
      <dgm:t>
        <a:bodyPr/>
        <a:lstStyle/>
        <a:p>
          <a:endParaRPr lang="es-ES"/>
        </a:p>
      </dgm:t>
    </dgm:pt>
    <dgm:pt modelId="{57C87558-FFE0-4470-8D9F-0CA7DF3ECC02}" type="sibTrans" cxnId="{438485ED-5CE5-45D8-B0C0-7EFA34C24BB8}">
      <dgm:prSet/>
      <dgm:spPr/>
      <dgm:t>
        <a:bodyPr/>
        <a:lstStyle/>
        <a:p>
          <a:endParaRPr lang="es-ES"/>
        </a:p>
      </dgm:t>
    </dgm:pt>
    <dgm:pt modelId="{8E31F7BA-F070-4275-AB12-C5F2D41FB7CC}">
      <dgm:prSet custT="1"/>
      <dgm:spPr>
        <a:solidFill>
          <a:schemeClr val="bg1"/>
        </a:solidFill>
      </dgm:spPr>
      <dgm:t>
        <a:bodyPr/>
        <a:lstStyle/>
        <a:p>
          <a:r>
            <a:rPr lang="en-US" sz="8000">
              <a:solidFill>
                <a:schemeClr val="tx1"/>
              </a:solidFill>
              <a:latin typeface="Berlin Sans FB" pitchFamily="34" charset="0"/>
            </a:rPr>
            <a:t>·</a:t>
          </a:r>
          <a:r>
            <a:rPr lang="en-US" sz="3200">
              <a:solidFill>
                <a:schemeClr val="tx1"/>
              </a:solidFill>
              <a:latin typeface="Berlin Sans FB" pitchFamily="34" charset="0"/>
            </a:rPr>
            <a:t> Check the veracity of these possibilities (evidence)</a:t>
          </a:r>
        </a:p>
      </dgm:t>
    </dgm:pt>
    <dgm:pt modelId="{C42D517C-36DD-4715-AADF-D47F5F0DE4F2}" type="sibTrans" cxnId="{1DB3235B-958D-4505-96FC-2191A3288761}">
      <dgm:prSet/>
      <dgm:spPr/>
      <dgm:t>
        <a:bodyPr/>
        <a:lstStyle/>
        <a:p>
          <a:endParaRPr lang="es-ES"/>
        </a:p>
      </dgm:t>
    </dgm:pt>
    <dgm:pt modelId="{151A2970-F268-44FC-80C9-5220E912342F}" type="parTrans" cxnId="{1DB3235B-958D-4505-96FC-2191A3288761}">
      <dgm:prSet/>
      <dgm:spPr/>
      <dgm:t>
        <a:bodyPr/>
        <a:lstStyle/>
        <a:p>
          <a:endParaRPr lang="es-ES"/>
        </a:p>
      </dgm:t>
    </dgm:pt>
    <dgm:pt modelId="{0581E310-CAAF-411A-8467-3D0C17A45EDD}" type="pres">
      <dgm:prSet presAssocID="{96B02B47-37C3-4C63-9C66-A0B23DB5189A}" presName="linear" presStyleCnt="0">
        <dgm:presLayoutVars>
          <dgm:animLvl val="lvl"/>
          <dgm:resizeHandles val="exact"/>
        </dgm:presLayoutVars>
      </dgm:prSet>
      <dgm:spPr/>
    </dgm:pt>
    <dgm:pt modelId="{2429C444-8378-4463-BE43-7074C14E2A65}" type="pres">
      <dgm:prSet presAssocID="{326222B4-F51D-4367-944A-B9381701D02E}" presName="parentText" presStyleLbl="node1" presStyleIdx="0" presStyleCnt="3" custScaleY="130769" custLinFactY="-2989" custLinFactNeighborY="-100000">
        <dgm:presLayoutVars>
          <dgm:chMax val="0"/>
          <dgm:bulletEnabled val="1"/>
        </dgm:presLayoutVars>
      </dgm:prSet>
      <dgm:spPr/>
    </dgm:pt>
    <dgm:pt modelId="{A751250F-F7AA-4313-8075-54FDF6EF66CA}" type="pres">
      <dgm:prSet presAssocID="{326222B4-F51D-4367-944A-B9381701D02E}" presName="childText" presStyleLbl="revTx" presStyleIdx="0" presStyleCnt="1" custLinFactNeighborX="-1277" custLinFactNeighborY="-8738">
        <dgm:presLayoutVars>
          <dgm:bulletEnabled val="1"/>
        </dgm:presLayoutVars>
      </dgm:prSet>
      <dgm:spPr/>
    </dgm:pt>
    <dgm:pt modelId="{6F281162-87B5-4C9C-924F-B7AF18D12CDF}" type="pres">
      <dgm:prSet presAssocID="{69E73A28-2239-48E4-860A-6683F849E785}" presName="parentText" presStyleLbl="node1" presStyleIdx="1" presStyleCnt="3" custScaleY="156526" custLinFactY="21345" custLinFactNeighborY="100000">
        <dgm:presLayoutVars>
          <dgm:chMax val="0"/>
          <dgm:bulletEnabled val="1"/>
        </dgm:presLayoutVars>
      </dgm:prSet>
      <dgm:spPr/>
    </dgm:pt>
    <dgm:pt modelId="{D547E99F-7004-45D4-9ECB-F35F5B1C8E5D}" type="pres">
      <dgm:prSet presAssocID="{57C87558-FFE0-4470-8D9F-0CA7DF3ECC02}" presName="spacer" presStyleCnt="0"/>
      <dgm:spPr/>
    </dgm:pt>
    <dgm:pt modelId="{A78A1E49-FDCD-43B8-B633-186A76217B74}" type="pres">
      <dgm:prSet presAssocID="{8E31F7BA-F070-4275-AB12-C5F2D41FB7CC}" presName="parentText" presStyleLbl="node1" presStyleIdx="2" presStyleCnt="3" custScaleY="85362" custLinFactY="7670" custLinFactNeighborY="100000">
        <dgm:presLayoutVars>
          <dgm:chMax val="0"/>
          <dgm:bulletEnabled val="1"/>
        </dgm:presLayoutVars>
      </dgm:prSet>
      <dgm:spPr/>
    </dgm:pt>
  </dgm:ptLst>
  <dgm:cxnLst>
    <dgm:cxn modelId="{EE4D4105-8920-4FD0-BF85-8B1B7998840E}" srcId="{326222B4-F51D-4367-944A-B9381701D02E}" destId="{61220C5F-76D5-48E5-904F-53C3D1846E45}" srcOrd="0" destOrd="0" parTransId="{7BBE8129-F1B2-46EA-A08B-C33B01082527}" sibTransId="{F0C0623A-3A9B-4F38-B643-7409877FCB02}"/>
    <dgm:cxn modelId="{362ACA2E-FDB0-4B2B-AD47-E194B328011F}" srcId="{96B02B47-37C3-4C63-9C66-A0B23DB5189A}" destId="{326222B4-F51D-4367-944A-B9381701D02E}" srcOrd="0" destOrd="0" parTransId="{FA68BFB5-66B6-481B-AC33-FE49CEAD0163}" sibTransId="{2BDB251F-2AB3-4F55-9917-12B1BD8152C5}"/>
    <dgm:cxn modelId="{BF262A30-EBF6-41AC-9BDA-5E1E9FCF96D3}" type="presOf" srcId="{61220C5F-76D5-48E5-904F-53C3D1846E45}" destId="{A751250F-F7AA-4313-8075-54FDF6EF66CA}" srcOrd="0" destOrd="0" presId="urn:microsoft.com/office/officeart/2005/8/layout/vList2"/>
    <dgm:cxn modelId="{1DB3235B-958D-4505-96FC-2191A3288761}" srcId="{96B02B47-37C3-4C63-9C66-A0B23DB5189A}" destId="{8E31F7BA-F070-4275-AB12-C5F2D41FB7CC}" srcOrd="2" destOrd="0" parTransId="{151A2970-F268-44FC-80C9-5220E912342F}" sibTransId="{C42D517C-36DD-4715-AADF-D47F5F0DE4F2}"/>
    <dgm:cxn modelId="{FE95B549-24FE-4077-A904-46D234DBCA1E}" type="presOf" srcId="{8E31F7BA-F070-4275-AB12-C5F2D41FB7CC}" destId="{A78A1E49-FDCD-43B8-B633-186A76217B74}" srcOrd="0" destOrd="0" presId="urn:microsoft.com/office/officeart/2005/8/layout/vList2"/>
    <dgm:cxn modelId="{D8ECE488-A4E1-4B9D-A498-2977AA6D4B21}" type="presOf" srcId="{96B02B47-37C3-4C63-9C66-A0B23DB5189A}" destId="{0581E310-CAAF-411A-8467-3D0C17A45EDD}" srcOrd="0" destOrd="0" presId="urn:microsoft.com/office/officeart/2005/8/layout/vList2"/>
    <dgm:cxn modelId="{73C18BCD-6576-4B56-B975-90CD47EC37C3}" type="presOf" srcId="{69E73A28-2239-48E4-860A-6683F849E785}" destId="{6F281162-87B5-4C9C-924F-B7AF18D12CDF}" srcOrd="0" destOrd="0" presId="urn:microsoft.com/office/officeart/2005/8/layout/vList2"/>
    <dgm:cxn modelId="{416E73E9-7F03-4F60-BF7A-A121E122BCC9}" type="presOf" srcId="{326222B4-F51D-4367-944A-B9381701D02E}" destId="{2429C444-8378-4463-BE43-7074C14E2A65}" srcOrd="0" destOrd="0" presId="urn:microsoft.com/office/officeart/2005/8/layout/vList2"/>
    <dgm:cxn modelId="{438485ED-5CE5-45D8-B0C0-7EFA34C24BB8}" srcId="{96B02B47-37C3-4C63-9C66-A0B23DB5189A}" destId="{69E73A28-2239-48E4-860A-6683F849E785}" srcOrd="1" destOrd="0" parTransId="{DC041B77-E28A-4735-83EE-D4E5DBD96DD7}" sibTransId="{57C87558-FFE0-4470-8D9F-0CA7DF3ECC02}"/>
    <dgm:cxn modelId="{2A36BFC4-E284-4920-96A6-62A936249F3D}" type="presParOf" srcId="{0581E310-CAAF-411A-8467-3D0C17A45EDD}" destId="{2429C444-8378-4463-BE43-7074C14E2A65}" srcOrd="0" destOrd="0" presId="urn:microsoft.com/office/officeart/2005/8/layout/vList2"/>
    <dgm:cxn modelId="{4C619322-145C-4B57-B88B-293796C61E17}" type="presParOf" srcId="{0581E310-CAAF-411A-8467-3D0C17A45EDD}" destId="{A751250F-F7AA-4313-8075-54FDF6EF66CA}" srcOrd="1" destOrd="0" presId="urn:microsoft.com/office/officeart/2005/8/layout/vList2"/>
    <dgm:cxn modelId="{CC923AED-B847-4311-A0AA-F7FEA262E743}" type="presParOf" srcId="{0581E310-CAAF-411A-8467-3D0C17A45EDD}" destId="{6F281162-87B5-4C9C-924F-B7AF18D12CDF}" srcOrd="2" destOrd="0" presId="urn:microsoft.com/office/officeart/2005/8/layout/vList2"/>
    <dgm:cxn modelId="{2DBBA3FA-81BE-4C46-B468-860603772420}" type="presParOf" srcId="{0581E310-CAAF-411A-8467-3D0C17A45EDD}" destId="{D547E99F-7004-45D4-9ECB-F35F5B1C8E5D}" srcOrd="3" destOrd="0" presId="urn:microsoft.com/office/officeart/2005/8/layout/vList2"/>
    <dgm:cxn modelId="{CAE33F23-C8A5-45AF-AFCE-57AC5538ABF4}" type="presParOf" srcId="{0581E310-CAAF-411A-8467-3D0C17A45EDD}" destId="{A78A1E49-FDCD-43B8-B633-186A76217B7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E7D4C6-FB62-478B-B073-B9C9696E92F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D0296688-855D-4643-8D2D-C21DCB4BFF42}">
      <dgm:prSet phldrT="[Texto]" custT="1"/>
      <dgm:spPr/>
      <dgm:t>
        <a:bodyPr/>
        <a:lstStyle/>
        <a:p>
          <a:r>
            <a:rPr lang="es-ES" sz="3200" err="1">
              <a:latin typeface="Berlin Sans FB" pitchFamily="34" charset="0"/>
            </a:rPr>
            <a:t>Medical</a:t>
          </a:r>
          <a:r>
            <a:rPr lang="es-ES" sz="3200">
              <a:latin typeface="Berlin Sans FB" pitchFamily="34" charset="0"/>
            </a:rPr>
            <a:t> </a:t>
          </a:r>
        </a:p>
        <a:p>
          <a:r>
            <a:rPr lang="es-ES" sz="3200" err="1">
              <a:latin typeface="Berlin Sans FB" pitchFamily="34" charset="0"/>
            </a:rPr>
            <a:t>Doctors</a:t>
          </a:r>
          <a:endParaRPr lang="es-ES" sz="3200">
            <a:latin typeface="Berlin Sans FB" pitchFamily="34" charset="0"/>
          </a:endParaRPr>
        </a:p>
      </dgm:t>
    </dgm:pt>
    <dgm:pt modelId="{1118B64D-8855-4769-A2F8-9147A059D300}" type="parTrans" cxnId="{A747C465-E3D9-4715-856A-5581B1BBB974}">
      <dgm:prSet/>
      <dgm:spPr/>
      <dgm:t>
        <a:bodyPr/>
        <a:lstStyle/>
        <a:p>
          <a:endParaRPr lang="es-ES" sz="3200"/>
        </a:p>
      </dgm:t>
    </dgm:pt>
    <dgm:pt modelId="{AB4A993F-BD25-48D9-B01C-DAC87BE2344D}" type="sibTrans" cxnId="{A747C465-E3D9-4715-856A-5581B1BBB974}">
      <dgm:prSet/>
      <dgm:spPr/>
      <dgm:t>
        <a:bodyPr/>
        <a:lstStyle/>
        <a:p>
          <a:endParaRPr lang="es-ES" sz="3200"/>
        </a:p>
      </dgm:t>
    </dgm:pt>
    <dgm:pt modelId="{1927518C-0621-423A-82CA-1C0531E01558}">
      <dgm:prSet phldrT="[Texto]" custT="1"/>
      <dgm:spPr/>
      <dgm:t>
        <a:bodyPr/>
        <a:lstStyle/>
        <a:p>
          <a:r>
            <a:rPr lang="es-ES" sz="3200">
              <a:latin typeface="Berlin Sans FB" panose="020E0602020502020306" pitchFamily="34" charset="0"/>
            </a:rPr>
            <a:t>Medical </a:t>
          </a:r>
          <a:r>
            <a:rPr lang="es-ES" sz="3200" err="1">
              <a:latin typeface="Berlin Sans FB" panose="020E0602020502020306" pitchFamily="34" charset="0"/>
            </a:rPr>
            <a:t>professionals</a:t>
          </a:r>
          <a:r>
            <a:rPr lang="es-ES" sz="3200">
              <a:latin typeface="Berlin Sans FB" panose="020E0602020502020306" pitchFamily="34" charset="0"/>
            </a:rPr>
            <a:t> </a:t>
          </a:r>
          <a:r>
            <a:rPr lang="es-ES" sz="3200" err="1">
              <a:latin typeface="Berlin Sans FB" panose="020E0602020502020306" pitchFamily="34" charset="0"/>
            </a:rPr>
            <a:t>cannot</a:t>
          </a:r>
          <a:r>
            <a:rPr lang="es-ES" sz="3200">
              <a:latin typeface="Berlin Sans FB" panose="020E0602020502020306" pitchFamily="34" charset="0"/>
            </a:rPr>
            <a:t> </a:t>
          </a:r>
          <a:r>
            <a:rPr lang="es-ES" sz="3200" err="1">
              <a:latin typeface="Berlin Sans FB" panose="020E0602020502020306" pitchFamily="34" charset="0"/>
            </a:rPr>
            <a:t>forget</a:t>
          </a:r>
          <a:r>
            <a:rPr lang="es-ES" sz="3200">
              <a:latin typeface="Berlin Sans FB" panose="020E0602020502020306" pitchFamily="34" charset="0"/>
            </a:rPr>
            <a:t> …                           </a:t>
          </a:r>
          <a:r>
            <a:rPr lang="es-ES" sz="3200" err="1">
              <a:latin typeface="Berlin Sans FB" panose="020E0602020502020306" pitchFamily="34" charset="0"/>
            </a:rPr>
            <a:t>their</a:t>
          </a:r>
          <a:r>
            <a:rPr lang="es-ES" sz="3200">
              <a:latin typeface="Berlin Sans FB" panose="020E0602020502020306" pitchFamily="34" charset="0"/>
            </a:rPr>
            <a:t> moral </a:t>
          </a:r>
          <a:r>
            <a:rPr lang="es-ES" sz="3200" err="1">
              <a:latin typeface="Berlin Sans FB" panose="020E0602020502020306" pitchFamily="34" charset="0"/>
            </a:rPr>
            <a:t>principles</a:t>
          </a:r>
          <a:r>
            <a:rPr lang="es-ES" sz="3200">
              <a:latin typeface="Berlin Sans FB" panose="020E0602020502020306" pitchFamily="34" charset="0"/>
            </a:rPr>
            <a:t>.</a:t>
          </a:r>
        </a:p>
      </dgm:t>
    </dgm:pt>
    <dgm:pt modelId="{7ADC38DD-9FA0-4481-AFF9-6C42F3B18FB8}" type="parTrans" cxnId="{EA7D9A0C-4186-4ED8-8DB1-AAA083E76E12}">
      <dgm:prSet/>
      <dgm:spPr/>
      <dgm:t>
        <a:bodyPr/>
        <a:lstStyle/>
        <a:p>
          <a:endParaRPr lang="es-ES" sz="3200"/>
        </a:p>
      </dgm:t>
    </dgm:pt>
    <dgm:pt modelId="{5CF22250-AC71-4A56-8156-9EEC0A43FD95}" type="sibTrans" cxnId="{EA7D9A0C-4186-4ED8-8DB1-AAA083E76E12}">
      <dgm:prSet/>
      <dgm:spPr/>
      <dgm:t>
        <a:bodyPr/>
        <a:lstStyle/>
        <a:p>
          <a:endParaRPr lang="es-ES" sz="3200"/>
        </a:p>
      </dgm:t>
    </dgm:pt>
    <dgm:pt modelId="{FC4E1C45-1974-44FE-9172-91E69DADECB5}">
      <dgm:prSet phldrT="[Texto]" custT="1"/>
      <dgm:spPr/>
      <dgm:t>
        <a:bodyPr/>
        <a:lstStyle/>
        <a:p>
          <a:r>
            <a:rPr lang="es-ES" sz="3200" err="1">
              <a:latin typeface="Berlin Sans FB" pitchFamily="34" charset="0"/>
            </a:rPr>
            <a:t>Bioethics</a:t>
          </a:r>
          <a:endParaRPr lang="es-ES" sz="3200">
            <a:latin typeface="Berlin Sans FB" pitchFamily="34" charset="0"/>
          </a:endParaRPr>
        </a:p>
      </dgm:t>
    </dgm:pt>
    <dgm:pt modelId="{E48C20A1-A254-43F6-9270-63E63542A563}" type="parTrans" cxnId="{0906805E-A173-4548-A293-4BA5663B7EA6}">
      <dgm:prSet/>
      <dgm:spPr/>
      <dgm:t>
        <a:bodyPr/>
        <a:lstStyle/>
        <a:p>
          <a:endParaRPr lang="es-ES" sz="3200"/>
        </a:p>
      </dgm:t>
    </dgm:pt>
    <dgm:pt modelId="{B3112B90-995E-43D8-A352-CAF5BB0628E1}" type="sibTrans" cxnId="{0906805E-A173-4548-A293-4BA5663B7EA6}">
      <dgm:prSet/>
      <dgm:spPr/>
      <dgm:t>
        <a:bodyPr/>
        <a:lstStyle/>
        <a:p>
          <a:endParaRPr lang="es-ES" sz="3200"/>
        </a:p>
      </dgm:t>
    </dgm:pt>
    <dgm:pt modelId="{695B8E9E-6F02-4197-B0F3-DF66C4AF1EA1}">
      <dgm:prSet phldrT="[Texto]" custT="1"/>
      <dgm:spPr/>
      <dgm:t>
        <a:bodyPr/>
        <a:lstStyle/>
        <a:p>
          <a:r>
            <a:rPr lang="es-ES" sz="3200" err="1">
              <a:latin typeface="Berlin Sans FB" panose="020E0602020502020306" pitchFamily="34" charset="0"/>
            </a:rPr>
            <a:t>bioethical</a:t>
          </a:r>
          <a:r>
            <a:rPr lang="es-ES" sz="3200">
              <a:latin typeface="Berlin Sans FB" panose="020E0602020502020306" pitchFamily="34" charset="0"/>
            </a:rPr>
            <a:t> </a:t>
          </a:r>
          <a:r>
            <a:rPr lang="es-ES" sz="3200" err="1">
              <a:latin typeface="Berlin Sans FB" panose="020E0602020502020306" pitchFamily="34" charset="0"/>
            </a:rPr>
            <a:t>principles</a:t>
          </a:r>
          <a:r>
            <a:rPr lang="es-ES" sz="3200">
              <a:latin typeface="Berlin Sans FB" panose="020E0602020502020306" pitchFamily="34" charset="0"/>
            </a:rPr>
            <a:t> and </a:t>
          </a:r>
          <a:r>
            <a:rPr lang="es-ES" sz="3200" err="1">
              <a:latin typeface="Berlin Sans FB" panose="020E0602020502020306" pitchFamily="34" charset="0"/>
            </a:rPr>
            <a:t>virtues</a:t>
          </a:r>
          <a:r>
            <a:rPr lang="es-ES" sz="3200">
              <a:latin typeface="Berlin Sans FB" panose="020E0602020502020306" pitchFamily="34" charset="0"/>
            </a:rPr>
            <a:t>, </a:t>
          </a:r>
          <a:r>
            <a:rPr lang="es-ES" sz="3200" err="1">
              <a:latin typeface="Berlin Sans FB" panose="020E0602020502020306" pitchFamily="34" charset="0"/>
            </a:rPr>
            <a:t>especially</a:t>
          </a:r>
          <a:r>
            <a:rPr lang="es-ES" sz="3200">
              <a:latin typeface="Berlin Sans FB" panose="020E0602020502020306" pitchFamily="34" charset="0"/>
            </a:rPr>
            <a:t> </a:t>
          </a:r>
          <a:r>
            <a:rPr lang="es-ES" sz="3200" err="1">
              <a:latin typeface="Berlin Sans FB" panose="020E0602020502020306" pitchFamily="34" charset="0"/>
            </a:rPr>
            <a:t>prudence</a:t>
          </a:r>
          <a:r>
            <a:rPr lang="es-ES" sz="3200">
              <a:latin typeface="Berlin Sans FB" panose="020E0602020502020306" pitchFamily="34" charset="0"/>
            </a:rPr>
            <a:t>, </a:t>
          </a:r>
          <a:r>
            <a:rPr lang="es-ES" sz="3200" err="1">
              <a:latin typeface="Berlin Sans FB" panose="020E0602020502020306" pitchFamily="34" charset="0"/>
            </a:rPr>
            <a:t>not</a:t>
          </a:r>
          <a:r>
            <a:rPr lang="es-ES" sz="3200">
              <a:latin typeface="Berlin Sans FB" panose="020E0602020502020306" pitchFamily="34" charset="0"/>
            </a:rPr>
            <a:t> as </a:t>
          </a:r>
          <a:r>
            <a:rPr lang="es-ES" sz="3200" err="1">
              <a:latin typeface="Berlin Sans FB" panose="020E0602020502020306" pitchFamily="34" charset="0"/>
            </a:rPr>
            <a:t>caution</a:t>
          </a:r>
          <a:r>
            <a:rPr lang="es-ES" sz="3200">
              <a:latin typeface="Berlin Sans FB" panose="020E0602020502020306" pitchFamily="34" charset="0"/>
            </a:rPr>
            <a:t>, </a:t>
          </a:r>
          <a:r>
            <a:rPr lang="es-ES" sz="3200" err="1">
              <a:latin typeface="Berlin Sans FB" panose="020E0602020502020306" pitchFamily="34" charset="0"/>
            </a:rPr>
            <a:t>but</a:t>
          </a:r>
          <a:r>
            <a:rPr lang="es-ES" sz="3200">
              <a:latin typeface="Berlin Sans FB" panose="020E0602020502020306" pitchFamily="34" charset="0"/>
            </a:rPr>
            <a:t> as </a:t>
          </a:r>
          <a:r>
            <a:rPr lang="es-ES" sz="3200" i="1" err="1">
              <a:latin typeface="Berlin Sans FB" panose="020E0602020502020306" pitchFamily="34" charset="0"/>
            </a:rPr>
            <a:t>Phronesis</a:t>
          </a:r>
          <a:r>
            <a:rPr lang="es-ES" sz="3200">
              <a:latin typeface="Berlin Sans FB" panose="020E0602020502020306" pitchFamily="34" charset="0"/>
            </a:rPr>
            <a:t> </a:t>
          </a:r>
          <a:r>
            <a:rPr lang="es-ES" sz="3200" err="1">
              <a:latin typeface="Berlin Sans FB" panose="020E0602020502020306" pitchFamily="34" charset="0"/>
            </a:rPr>
            <a:t>or</a:t>
          </a:r>
          <a:r>
            <a:rPr lang="es-ES" sz="3200">
              <a:latin typeface="Berlin Sans FB" panose="020E0602020502020306" pitchFamily="34" charset="0"/>
            </a:rPr>
            <a:t> </a:t>
          </a:r>
          <a:r>
            <a:rPr lang="es-ES" sz="3200" err="1">
              <a:latin typeface="Berlin Sans FB" panose="020E0602020502020306" pitchFamily="34" charset="0"/>
            </a:rPr>
            <a:t>practical</a:t>
          </a:r>
          <a:r>
            <a:rPr lang="es-ES" sz="3200">
              <a:latin typeface="Berlin Sans FB" panose="020E0602020502020306" pitchFamily="34" charset="0"/>
            </a:rPr>
            <a:t> </a:t>
          </a:r>
          <a:r>
            <a:rPr lang="es-ES" sz="3200" err="1">
              <a:latin typeface="Berlin Sans FB" panose="020E0602020502020306" pitchFamily="34" charset="0"/>
            </a:rPr>
            <a:t>wisdom</a:t>
          </a:r>
          <a:r>
            <a:rPr lang="es-ES" sz="3200">
              <a:latin typeface="Berlin Sans FB" panose="020E0602020502020306" pitchFamily="34" charset="0"/>
            </a:rPr>
            <a:t> (</a:t>
          </a:r>
          <a:r>
            <a:rPr lang="es-ES" sz="3200" err="1">
              <a:latin typeface="Berlin Sans FB" panose="020E0602020502020306" pitchFamily="34" charset="0"/>
            </a:rPr>
            <a:t>Pellegrino</a:t>
          </a:r>
          <a:r>
            <a:rPr lang="es-ES" sz="3200">
              <a:latin typeface="Berlin Sans FB" panose="020E0602020502020306" pitchFamily="34" charset="0"/>
            </a:rPr>
            <a:t>).</a:t>
          </a:r>
        </a:p>
      </dgm:t>
    </dgm:pt>
    <dgm:pt modelId="{98C856FA-2991-47ED-A561-C598C7849D34}" type="parTrans" cxnId="{EAF9A8CF-8ACF-4724-A0C8-A782DD912E18}">
      <dgm:prSet/>
      <dgm:spPr/>
      <dgm:t>
        <a:bodyPr/>
        <a:lstStyle/>
        <a:p>
          <a:endParaRPr lang="es-ES" sz="3200"/>
        </a:p>
      </dgm:t>
    </dgm:pt>
    <dgm:pt modelId="{AEED855A-7BF2-4911-9EFD-20ABEA71D920}" type="sibTrans" cxnId="{EAF9A8CF-8ACF-4724-A0C8-A782DD912E18}">
      <dgm:prSet/>
      <dgm:spPr/>
      <dgm:t>
        <a:bodyPr/>
        <a:lstStyle/>
        <a:p>
          <a:endParaRPr lang="es-ES" sz="3200"/>
        </a:p>
      </dgm:t>
    </dgm:pt>
    <dgm:pt modelId="{45BB9172-BF81-432F-A179-B12A17D41546}">
      <dgm:prSet phldrT="[Texto]" custT="1"/>
      <dgm:spPr/>
      <dgm:t>
        <a:bodyPr/>
        <a:lstStyle/>
        <a:p>
          <a:r>
            <a:rPr lang="es-ES" sz="3200" err="1">
              <a:latin typeface="Berlin Sans FB" pitchFamily="34" charset="0"/>
            </a:rPr>
            <a:t>Duty</a:t>
          </a:r>
          <a:endParaRPr lang="es-ES" sz="3200">
            <a:latin typeface="Berlin Sans FB" pitchFamily="34" charset="0"/>
          </a:endParaRPr>
        </a:p>
      </dgm:t>
    </dgm:pt>
    <dgm:pt modelId="{C26E59E3-A316-4BF3-B18A-4FB4E2765553}" type="parTrans" cxnId="{BC9577FE-0B4F-4F32-9298-29D6FA9F4E65}">
      <dgm:prSet/>
      <dgm:spPr/>
      <dgm:t>
        <a:bodyPr/>
        <a:lstStyle/>
        <a:p>
          <a:endParaRPr lang="es-ES" sz="3200"/>
        </a:p>
      </dgm:t>
    </dgm:pt>
    <dgm:pt modelId="{ECF8D576-3386-4BA0-8356-2F42B842E7B9}" type="sibTrans" cxnId="{BC9577FE-0B4F-4F32-9298-29D6FA9F4E65}">
      <dgm:prSet/>
      <dgm:spPr/>
      <dgm:t>
        <a:bodyPr/>
        <a:lstStyle/>
        <a:p>
          <a:endParaRPr lang="es-ES" sz="3200"/>
        </a:p>
      </dgm:t>
    </dgm:pt>
    <dgm:pt modelId="{D321EC63-EE86-43F6-9DCC-5D9D0BD9B3DF}">
      <dgm:prSet phldrT="[Texto]" custT="1"/>
      <dgm:spPr/>
      <dgm:t>
        <a:bodyPr/>
        <a:lstStyle/>
        <a:p>
          <a:r>
            <a:rPr lang="es-ES" sz="3200">
              <a:latin typeface="Berlin Sans FB" panose="020E0602020502020306" pitchFamily="34" charset="0"/>
            </a:rPr>
            <a:t>to </a:t>
          </a:r>
          <a:r>
            <a:rPr lang="es-ES" sz="3200" err="1">
              <a:latin typeface="Berlin Sans FB" panose="020E0602020502020306" pitchFamily="34" charset="0"/>
            </a:rPr>
            <a:t>fulfil</a:t>
          </a:r>
          <a:r>
            <a:rPr lang="es-ES" sz="3200">
              <a:latin typeface="Berlin Sans FB" panose="020E0602020502020306" pitchFamily="34" charset="0"/>
            </a:rPr>
            <a:t> </a:t>
          </a:r>
          <a:r>
            <a:rPr lang="es-ES" sz="3200" err="1">
              <a:latin typeface="Berlin Sans FB" panose="020E0602020502020306" pitchFamily="34" charset="0"/>
            </a:rPr>
            <a:t>their</a:t>
          </a:r>
          <a:r>
            <a:rPr lang="es-ES" sz="3200">
              <a:latin typeface="Berlin Sans FB" panose="020E0602020502020306" pitchFamily="34" charset="0"/>
            </a:rPr>
            <a:t> </a:t>
          </a:r>
          <a:r>
            <a:rPr lang="es-ES" sz="3200" u="none">
              <a:solidFill>
                <a:srgbClr val="FF0000"/>
              </a:solidFill>
              <a:effectLst>
                <a:outerShdw blurRad="38100" dist="38100" dir="2700000" algn="tl">
                  <a:srgbClr val="000000">
                    <a:alpha val="43137"/>
                  </a:srgbClr>
                </a:outerShdw>
              </a:effectLst>
              <a:latin typeface="Berlin Sans FB" panose="020E0602020502020306" pitchFamily="34" charset="0"/>
            </a:rPr>
            <a:t>DUTY. </a:t>
          </a:r>
          <a:endParaRPr lang="es-ES" sz="3200">
            <a:latin typeface="Berlin Sans FB" panose="020E0602020502020306" pitchFamily="34" charset="0"/>
          </a:endParaRPr>
        </a:p>
      </dgm:t>
    </dgm:pt>
    <dgm:pt modelId="{C21C3860-E70D-4272-AA5F-5DF9BED09456}" type="sibTrans" cxnId="{DC16A30D-91A6-4538-A940-17A1B67184E7}">
      <dgm:prSet/>
      <dgm:spPr/>
      <dgm:t>
        <a:bodyPr/>
        <a:lstStyle/>
        <a:p>
          <a:endParaRPr lang="es-ES" sz="3200"/>
        </a:p>
      </dgm:t>
    </dgm:pt>
    <dgm:pt modelId="{5FE54960-309D-48F2-A1D5-814CD7BAB2A2}" type="parTrans" cxnId="{DC16A30D-91A6-4538-A940-17A1B67184E7}">
      <dgm:prSet/>
      <dgm:spPr/>
      <dgm:t>
        <a:bodyPr/>
        <a:lstStyle/>
        <a:p>
          <a:endParaRPr lang="es-ES" sz="3200"/>
        </a:p>
      </dgm:t>
    </dgm:pt>
    <dgm:pt modelId="{C1F7BD82-AC63-4A6B-9A70-E8BE3808490A}" type="pres">
      <dgm:prSet presAssocID="{84E7D4C6-FB62-478B-B073-B9C9696E92F4}" presName="linearFlow" presStyleCnt="0">
        <dgm:presLayoutVars>
          <dgm:dir/>
          <dgm:animLvl val="lvl"/>
          <dgm:resizeHandles val="exact"/>
        </dgm:presLayoutVars>
      </dgm:prSet>
      <dgm:spPr/>
    </dgm:pt>
    <dgm:pt modelId="{D46435CC-DE6A-44A8-878D-64B3961B364D}" type="pres">
      <dgm:prSet presAssocID="{D0296688-855D-4643-8D2D-C21DCB4BFF42}" presName="composite" presStyleCnt="0"/>
      <dgm:spPr/>
    </dgm:pt>
    <dgm:pt modelId="{3A1208E2-5709-47CF-9A2A-4DB5DDE9F207}" type="pres">
      <dgm:prSet presAssocID="{D0296688-855D-4643-8D2D-C21DCB4BFF42}" presName="parentText" presStyleLbl="alignNode1" presStyleIdx="0" presStyleCnt="3">
        <dgm:presLayoutVars>
          <dgm:chMax val="1"/>
          <dgm:bulletEnabled val="1"/>
        </dgm:presLayoutVars>
      </dgm:prSet>
      <dgm:spPr/>
    </dgm:pt>
    <dgm:pt modelId="{81630697-72B4-48FD-9B5D-A9AE2E850205}" type="pres">
      <dgm:prSet presAssocID="{D0296688-855D-4643-8D2D-C21DCB4BFF42}" presName="descendantText" presStyleLbl="alignAcc1" presStyleIdx="0" presStyleCnt="3">
        <dgm:presLayoutVars>
          <dgm:bulletEnabled val="1"/>
        </dgm:presLayoutVars>
      </dgm:prSet>
      <dgm:spPr/>
    </dgm:pt>
    <dgm:pt modelId="{9D3513F7-375D-4665-94B8-A2A525494D94}" type="pres">
      <dgm:prSet presAssocID="{AB4A993F-BD25-48D9-B01C-DAC87BE2344D}" presName="sp" presStyleCnt="0"/>
      <dgm:spPr/>
    </dgm:pt>
    <dgm:pt modelId="{566BB20E-AFB7-492C-89DA-EAB3586BA904}" type="pres">
      <dgm:prSet presAssocID="{FC4E1C45-1974-44FE-9172-91E69DADECB5}" presName="composite" presStyleCnt="0"/>
      <dgm:spPr/>
    </dgm:pt>
    <dgm:pt modelId="{9495C9F0-B35F-4E41-BEB3-64FC3E52176C}" type="pres">
      <dgm:prSet presAssocID="{FC4E1C45-1974-44FE-9172-91E69DADECB5}" presName="parentText" presStyleLbl="alignNode1" presStyleIdx="1" presStyleCnt="3" custLinFactNeighborX="0" custLinFactNeighborY="-632">
        <dgm:presLayoutVars>
          <dgm:chMax val="1"/>
          <dgm:bulletEnabled val="1"/>
        </dgm:presLayoutVars>
      </dgm:prSet>
      <dgm:spPr/>
    </dgm:pt>
    <dgm:pt modelId="{FEDDAF3E-4B49-43CA-AB49-88F71E482D0C}" type="pres">
      <dgm:prSet presAssocID="{FC4E1C45-1974-44FE-9172-91E69DADECB5}" presName="descendantText" presStyleLbl="alignAcc1" presStyleIdx="1" presStyleCnt="3">
        <dgm:presLayoutVars>
          <dgm:bulletEnabled val="1"/>
        </dgm:presLayoutVars>
      </dgm:prSet>
      <dgm:spPr/>
    </dgm:pt>
    <dgm:pt modelId="{F2708E36-A6B1-41C6-80A7-999D8F4DD8D1}" type="pres">
      <dgm:prSet presAssocID="{B3112B90-995E-43D8-A352-CAF5BB0628E1}" presName="sp" presStyleCnt="0"/>
      <dgm:spPr/>
    </dgm:pt>
    <dgm:pt modelId="{A1DC873F-7475-4BD0-839E-481069CE8ED4}" type="pres">
      <dgm:prSet presAssocID="{45BB9172-BF81-432F-A179-B12A17D41546}" presName="composite" presStyleCnt="0"/>
      <dgm:spPr/>
    </dgm:pt>
    <dgm:pt modelId="{BC603E08-DA18-48A5-875B-62CCA738C837}" type="pres">
      <dgm:prSet presAssocID="{45BB9172-BF81-432F-A179-B12A17D41546}" presName="parentText" presStyleLbl="alignNode1" presStyleIdx="2" presStyleCnt="3">
        <dgm:presLayoutVars>
          <dgm:chMax val="1"/>
          <dgm:bulletEnabled val="1"/>
        </dgm:presLayoutVars>
      </dgm:prSet>
      <dgm:spPr/>
    </dgm:pt>
    <dgm:pt modelId="{E7FF4FF8-65DF-42D6-9F30-55ABAE4EFA3B}" type="pres">
      <dgm:prSet presAssocID="{45BB9172-BF81-432F-A179-B12A17D41546}" presName="descendantText" presStyleLbl="alignAcc1" presStyleIdx="2" presStyleCnt="3" custLinFactNeighborX="1463" custLinFactNeighborY="-1731">
        <dgm:presLayoutVars>
          <dgm:bulletEnabled val="1"/>
        </dgm:presLayoutVars>
      </dgm:prSet>
      <dgm:spPr/>
    </dgm:pt>
  </dgm:ptLst>
  <dgm:cxnLst>
    <dgm:cxn modelId="{52694B05-F73D-4C89-9691-AA3E5AF360E6}" type="presOf" srcId="{45BB9172-BF81-432F-A179-B12A17D41546}" destId="{BC603E08-DA18-48A5-875B-62CCA738C837}" srcOrd="0" destOrd="0" presId="urn:microsoft.com/office/officeart/2005/8/layout/chevron2"/>
    <dgm:cxn modelId="{EA7D9A0C-4186-4ED8-8DB1-AAA083E76E12}" srcId="{D0296688-855D-4643-8D2D-C21DCB4BFF42}" destId="{1927518C-0621-423A-82CA-1C0531E01558}" srcOrd="0" destOrd="0" parTransId="{7ADC38DD-9FA0-4481-AFF9-6C42F3B18FB8}" sibTransId="{5CF22250-AC71-4A56-8156-9EEC0A43FD95}"/>
    <dgm:cxn modelId="{DC16A30D-91A6-4538-A940-17A1B67184E7}" srcId="{45BB9172-BF81-432F-A179-B12A17D41546}" destId="{D321EC63-EE86-43F6-9DCC-5D9D0BD9B3DF}" srcOrd="0" destOrd="0" parTransId="{5FE54960-309D-48F2-A1D5-814CD7BAB2A2}" sibTransId="{C21C3860-E70D-4272-AA5F-5DF9BED09456}"/>
    <dgm:cxn modelId="{C362F823-21AD-4BF0-B6E9-17808F0A1546}" type="presOf" srcId="{1927518C-0621-423A-82CA-1C0531E01558}" destId="{81630697-72B4-48FD-9B5D-A9AE2E850205}" srcOrd="0" destOrd="0" presId="urn:microsoft.com/office/officeart/2005/8/layout/chevron2"/>
    <dgm:cxn modelId="{0906805E-A173-4548-A293-4BA5663B7EA6}" srcId="{84E7D4C6-FB62-478B-B073-B9C9696E92F4}" destId="{FC4E1C45-1974-44FE-9172-91E69DADECB5}" srcOrd="1" destOrd="0" parTransId="{E48C20A1-A254-43F6-9270-63E63542A563}" sibTransId="{B3112B90-995E-43D8-A352-CAF5BB0628E1}"/>
    <dgm:cxn modelId="{A747C465-E3D9-4715-856A-5581B1BBB974}" srcId="{84E7D4C6-FB62-478B-B073-B9C9696E92F4}" destId="{D0296688-855D-4643-8D2D-C21DCB4BFF42}" srcOrd="0" destOrd="0" parTransId="{1118B64D-8855-4769-A2F8-9147A059D300}" sibTransId="{AB4A993F-BD25-48D9-B01C-DAC87BE2344D}"/>
    <dgm:cxn modelId="{4903A37A-F5F8-4E96-8CE2-79003B0D4F0C}" type="presOf" srcId="{D0296688-855D-4643-8D2D-C21DCB4BFF42}" destId="{3A1208E2-5709-47CF-9A2A-4DB5DDE9F207}" srcOrd="0" destOrd="0" presId="urn:microsoft.com/office/officeart/2005/8/layout/chevron2"/>
    <dgm:cxn modelId="{5AC2C382-EDE3-4B8F-A5C7-2E637D8CC0DA}" type="presOf" srcId="{84E7D4C6-FB62-478B-B073-B9C9696E92F4}" destId="{C1F7BD82-AC63-4A6B-9A70-E8BE3808490A}" srcOrd="0" destOrd="0" presId="urn:microsoft.com/office/officeart/2005/8/layout/chevron2"/>
    <dgm:cxn modelId="{C099E78E-E535-4135-8AE4-783D5DAF267A}" type="presOf" srcId="{695B8E9E-6F02-4197-B0F3-DF66C4AF1EA1}" destId="{FEDDAF3E-4B49-43CA-AB49-88F71E482D0C}" srcOrd="0" destOrd="0" presId="urn:microsoft.com/office/officeart/2005/8/layout/chevron2"/>
    <dgm:cxn modelId="{EAF9A8CF-8ACF-4724-A0C8-A782DD912E18}" srcId="{FC4E1C45-1974-44FE-9172-91E69DADECB5}" destId="{695B8E9E-6F02-4197-B0F3-DF66C4AF1EA1}" srcOrd="0" destOrd="0" parTransId="{98C856FA-2991-47ED-A561-C598C7849D34}" sibTransId="{AEED855A-7BF2-4911-9EFD-20ABEA71D920}"/>
    <dgm:cxn modelId="{A92431F2-C471-49A4-995B-FEA4EED85DBC}" type="presOf" srcId="{D321EC63-EE86-43F6-9DCC-5D9D0BD9B3DF}" destId="{E7FF4FF8-65DF-42D6-9F30-55ABAE4EFA3B}" srcOrd="0" destOrd="0" presId="urn:microsoft.com/office/officeart/2005/8/layout/chevron2"/>
    <dgm:cxn modelId="{9143A7F5-DDFE-4A83-A660-1A973CD089B7}" type="presOf" srcId="{FC4E1C45-1974-44FE-9172-91E69DADECB5}" destId="{9495C9F0-B35F-4E41-BEB3-64FC3E52176C}" srcOrd="0" destOrd="0" presId="urn:microsoft.com/office/officeart/2005/8/layout/chevron2"/>
    <dgm:cxn modelId="{BC9577FE-0B4F-4F32-9298-29D6FA9F4E65}" srcId="{84E7D4C6-FB62-478B-B073-B9C9696E92F4}" destId="{45BB9172-BF81-432F-A179-B12A17D41546}" srcOrd="2" destOrd="0" parTransId="{C26E59E3-A316-4BF3-B18A-4FB4E2765553}" sibTransId="{ECF8D576-3386-4BA0-8356-2F42B842E7B9}"/>
    <dgm:cxn modelId="{8D54E816-6047-457F-B04E-78C2027BB496}" type="presParOf" srcId="{C1F7BD82-AC63-4A6B-9A70-E8BE3808490A}" destId="{D46435CC-DE6A-44A8-878D-64B3961B364D}" srcOrd="0" destOrd="0" presId="urn:microsoft.com/office/officeart/2005/8/layout/chevron2"/>
    <dgm:cxn modelId="{501A696A-C144-4DFA-92E6-7F5013AA3F7D}" type="presParOf" srcId="{D46435CC-DE6A-44A8-878D-64B3961B364D}" destId="{3A1208E2-5709-47CF-9A2A-4DB5DDE9F207}" srcOrd="0" destOrd="0" presId="urn:microsoft.com/office/officeart/2005/8/layout/chevron2"/>
    <dgm:cxn modelId="{9CF5D284-2892-449D-AEEA-EDF511927D0D}" type="presParOf" srcId="{D46435CC-DE6A-44A8-878D-64B3961B364D}" destId="{81630697-72B4-48FD-9B5D-A9AE2E850205}" srcOrd="1" destOrd="0" presId="urn:microsoft.com/office/officeart/2005/8/layout/chevron2"/>
    <dgm:cxn modelId="{F8855A79-D386-485C-95F5-2022B9622554}" type="presParOf" srcId="{C1F7BD82-AC63-4A6B-9A70-E8BE3808490A}" destId="{9D3513F7-375D-4665-94B8-A2A525494D94}" srcOrd="1" destOrd="0" presId="urn:microsoft.com/office/officeart/2005/8/layout/chevron2"/>
    <dgm:cxn modelId="{0FCB2273-41D0-49EC-A687-8CC5EEDF46CA}" type="presParOf" srcId="{C1F7BD82-AC63-4A6B-9A70-E8BE3808490A}" destId="{566BB20E-AFB7-492C-89DA-EAB3586BA904}" srcOrd="2" destOrd="0" presId="urn:microsoft.com/office/officeart/2005/8/layout/chevron2"/>
    <dgm:cxn modelId="{568E5B9A-A36E-4BD9-BE6B-DF29029E991D}" type="presParOf" srcId="{566BB20E-AFB7-492C-89DA-EAB3586BA904}" destId="{9495C9F0-B35F-4E41-BEB3-64FC3E52176C}" srcOrd="0" destOrd="0" presId="urn:microsoft.com/office/officeart/2005/8/layout/chevron2"/>
    <dgm:cxn modelId="{6B501B06-D82A-4E42-901B-AA4215C5980C}" type="presParOf" srcId="{566BB20E-AFB7-492C-89DA-EAB3586BA904}" destId="{FEDDAF3E-4B49-43CA-AB49-88F71E482D0C}" srcOrd="1" destOrd="0" presId="urn:microsoft.com/office/officeart/2005/8/layout/chevron2"/>
    <dgm:cxn modelId="{116460E5-B757-40B2-9041-5FE38F1DC00D}" type="presParOf" srcId="{C1F7BD82-AC63-4A6B-9A70-E8BE3808490A}" destId="{F2708E36-A6B1-41C6-80A7-999D8F4DD8D1}" srcOrd="3" destOrd="0" presId="urn:microsoft.com/office/officeart/2005/8/layout/chevron2"/>
    <dgm:cxn modelId="{D8FD446A-D77E-4BBA-8E93-86CC40BA1DA9}" type="presParOf" srcId="{C1F7BD82-AC63-4A6B-9A70-E8BE3808490A}" destId="{A1DC873F-7475-4BD0-839E-481069CE8ED4}" srcOrd="4" destOrd="0" presId="urn:microsoft.com/office/officeart/2005/8/layout/chevron2"/>
    <dgm:cxn modelId="{5F708825-E887-4EEF-9C28-EAA284FC5A67}" type="presParOf" srcId="{A1DC873F-7475-4BD0-839E-481069CE8ED4}" destId="{BC603E08-DA18-48A5-875B-62CCA738C837}" srcOrd="0" destOrd="0" presId="urn:microsoft.com/office/officeart/2005/8/layout/chevron2"/>
    <dgm:cxn modelId="{5951F557-5882-48C8-B5FC-3C33704CD55A}" type="presParOf" srcId="{A1DC873F-7475-4BD0-839E-481069CE8ED4}" destId="{E7FF4FF8-65DF-42D6-9F30-55ABAE4EFA3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9806B1-AD61-4428-9B0E-497A446614A9}" type="doc">
      <dgm:prSet loTypeId="urn:microsoft.com/office/officeart/2005/8/layout/process1" loCatId="process" qsTypeId="urn:microsoft.com/office/officeart/2005/8/quickstyle/simple1" qsCatId="simple" csTypeId="urn:microsoft.com/office/officeart/2005/8/colors/accent1_2" csCatId="accent1" phldr="1"/>
      <dgm:spPr/>
    </dgm:pt>
    <dgm:pt modelId="{64A5AB75-38F6-4232-82D3-8A0A08131643}">
      <dgm:prSet phldrT="[Texto]"/>
      <dgm:spPr/>
      <dgm:t>
        <a:bodyPr/>
        <a:lstStyle/>
        <a:p>
          <a:r>
            <a:rPr lang="es-ES" err="1">
              <a:latin typeface="Berlin Sans FB" pitchFamily="34" charset="0"/>
            </a:rPr>
            <a:t>Facts</a:t>
          </a:r>
          <a:endParaRPr lang="es-ES">
            <a:latin typeface="Berlin Sans FB" pitchFamily="34" charset="0"/>
          </a:endParaRPr>
        </a:p>
      </dgm:t>
    </dgm:pt>
    <dgm:pt modelId="{11E54579-CB4D-477A-B423-3D0AB0603CE2}" type="parTrans" cxnId="{9C634F5F-D62E-42CA-90B2-6931DDAB578D}">
      <dgm:prSet/>
      <dgm:spPr/>
      <dgm:t>
        <a:bodyPr/>
        <a:lstStyle/>
        <a:p>
          <a:endParaRPr lang="es-ES"/>
        </a:p>
      </dgm:t>
    </dgm:pt>
    <dgm:pt modelId="{14DC084B-9C92-4691-A216-2EB49ABA2654}" type="sibTrans" cxnId="{9C634F5F-D62E-42CA-90B2-6931DDAB578D}">
      <dgm:prSet/>
      <dgm:spPr/>
      <dgm:t>
        <a:bodyPr/>
        <a:lstStyle/>
        <a:p>
          <a:endParaRPr lang="es-ES"/>
        </a:p>
      </dgm:t>
    </dgm:pt>
    <dgm:pt modelId="{A670DB53-6669-47AA-8094-9A1A0BC0B247}">
      <dgm:prSet phldrT="[Texto]"/>
      <dgm:spPr/>
      <dgm:t>
        <a:bodyPr/>
        <a:lstStyle/>
        <a:p>
          <a:r>
            <a:rPr lang="es-ES" err="1">
              <a:latin typeface="Berlin Sans FB" pitchFamily="34" charset="0"/>
            </a:rPr>
            <a:t>Values</a:t>
          </a:r>
          <a:endParaRPr lang="es-ES">
            <a:latin typeface="Berlin Sans FB" pitchFamily="34" charset="0"/>
          </a:endParaRPr>
        </a:p>
      </dgm:t>
    </dgm:pt>
    <dgm:pt modelId="{20495CDC-4EED-4E37-AC38-A5D1E29302FA}" type="parTrans" cxnId="{2657749C-EEA1-4AF1-8D92-2877E186D1D0}">
      <dgm:prSet/>
      <dgm:spPr/>
      <dgm:t>
        <a:bodyPr/>
        <a:lstStyle/>
        <a:p>
          <a:endParaRPr lang="es-ES"/>
        </a:p>
      </dgm:t>
    </dgm:pt>
    <dgm:pt modelId="{03599947-C587-465F-818A-4EE3497EB153}" type="sibTrans" cxnId="{2657749C-EEA1-4AF1-8D92-2877E186D1D0}">
      <dgm:prSet/>
      <dgm:spPr/>
      <dgm:t>
        <a:bodyPr/>
        <a:lstStyle/>
        <a:p>
          <a:endParaRPr lang="es-ES"/>
        </a:p>
      </dgm:t>
    </dgm:pt>
    <dgm:pt modelId="{A86AAE53-2CFC-493A-9E64-BC0BC3D679DC}">
      <dgm:prSet phldrT="[Texto]"/>
      <dgm:spPr/>
      <dgm:t>
        <a:bodyPr/>
        <a:lstStyle/>
        <a:p>
          <a:r>
            <a:rPr lang="es-ES" err="1">
              <a:latin typeface="Berlin Sans FB" pitchFamily="34" charset="0"/>
            </a:rPr>
            <a:t>Duties</a:t>
          </a:r>
          <a:endParaRPr lang="es-ES">
            <a:latin typeface="Berlin Sans FB" pitchFamily="34" charset="0"/>
          </a:endParaRPr>
        </a:p>
      </dgm:t>
    </dgm:pt>
    <dgm:pt modelId="{CB76DE04-A31A-4AA7-A2AD-D726E77F431E}" type="parTrans" cxnId="{CC4ACB45-D6A4-4F43-A469-5140614623A4}">
      <dgm:prSet/>
      <dgm:spPr/>
      <dgm:t>
        <a:bodyPr/>
        <a:lstStyle/>
        <a:p>
          <a:endParaRPr lang="es-ES"/>
        </a:p>
      </dgm:t>
    </dgm:pt>
    <dgm:pt modelId="{5BC16D31-3A43-4E2B-941E-F396FB08A012}" type="sibTrans" cxnId="{CC4ACB45-D6A4-4F43-A469-5140614623A4}">
      <dgm:prSet/>
      <dgm:spPr/>
      <dgm:t>
        <a:bodyPr/>
        <a:lstStyle/>
        <a:p>
          <a:endParaRPr lang="es-ES"/>
        </a:p>
      </dgm:t>
    </dgm:pt>
    <dgm:pt modelId="{9FDA779E-2821-43ED-A3DC-5482F94D6F04}" type="pres">
      <dgm:prSet presAssocID="{D29806B1-AD61-4428-9B0E-497A446614A9}" presName="Name0" presStyleCnt="0">
        <dgm:presLayoutVars>
          <dgm:dir/>
          <dgm:resizeHandles val="exact"/>
        </dgm:presLayoutVars>
      </dgm:prSet>
      <dgm:spPr/>
    </dgm:pt>
    <dgm:pt modelId="{8AFB858B-E012-44B3-A129-C33247949873}" type="pres">
      <dgm:prSet presAssocID="{64A5AB75-38F6-4232-82D3-8A0A08131643}" presName="node" presStyleLbl="node1" presStyleIdx="0" presStyleCnt="3">
        <dgm:presLayoutVars>
          <dgm:bulletEnabled val="1"/>
        </dgm:presLayoutVars>
      </dgm:prSet>
      <dgm:spPr/>
    </dgm:pt>
    <dgm:pt modelId="{9EA31936-5267-4BBD-97A2-137C90FFC542}" type="pres">
      <dgm:prSet presAssocID="{14DC084B-9C92-4691-A216-2EB49ABA2654}" presName="sibTrans" presStyleLbl="sibTrans2D1" presStyleIdx="0" presStyleCnt="2"/>
      <dgm:spPr/>
    </dgm:pt>
    <dgm:pt modelId="{1653DF62-5157-40AB-9553-87AA259ECF27}" type="pres">
      <dgm:prSet presAssocID="{14DC084B-9C92-4691-A216-2EB49ABA2654}" presName="connectorText" presStyleLbl="sibTrans2D1" presStyleIdx="0" presStyleCnt="2"/>
      <dgm:spPr/>
    </dgm:pt>
    <dgm:pt modelId="{240CD3D0-CD84-4483-9D77-0B3A7DC840F4}" type="pres">
      <dgm:prSet presAssocID="{A670DB53-6669-47AA-8094-9A1A0BC0B247}" presName="node" presStyleLbl="node1" presStyleIdx="1" presStyleCnt="3" custLinFactNeighborX="-5366" custLinFactNeighborY="2199">
        <dgm:presLayoutVars>
          <dgm:bulletEnabled val="1"/>
        </dgm:presLayoutVars>
      </dgm:prSet>
      <dgm:spPr/>
    </dgm:pt>
    <dgm:pt modelId="{CE80E2FF-E2F3-4D23-81D1-3C07365E452A}" type="pres">
      <dgm:prSet presAssocID="{03599947-C587-465F-818A-4EE3497EB153}" presName="sibTrans" presStyleLbl="sibTrans2D1" presStyleIdx="1" presStyleCnt="2"/>
      <dgm:spPr/>
    </dgm:pt>
    <dgm:pt modelId="{E7E02C38-1897-4F3B-A2E0-4EF57CE24A0D}" type="pres">
      <dgm:prSet presAssocID="{03599947-C587-465F-818A-4EE3497EB153}" presName="connectorText" presStyleLbl="sibTrans2D1" presStyleIdx="1" presStyleCnt="2"/>
      <dgm:spPr/>
    </dgm:pt>
    <dgm:pt modelId="{FD46F798-3BD6-4EED-AC26-0E2EF0C660AD}" type="pres">
      <dgm:prSet presAssocID="{A86AAE53-2CFC-493A-9E64-BC0BC3D679DC}" presName="node" presStyleLbl="node1" presStyleIdx="2" presStyleCnt="3">
        <dgm:presLayoutVars>
          <dgm:bulletEnabled val="1"/>
        </dgm:presLayoutVars>
      </dgm:prSet>
      <dgm:spPr/>
    </dgm:pt>
  </dgm:ptLst>
  <dgm:cxnLst>
    <dgm:cxn modelId="{9C634F5F-D62E-42CA-90B2-6931DDAB578D}" srcId="{D29806B1-AD61-4428-9B0E-497A446614A9}" destId="{64A5AB75-38F6-4232-82D3-8A0A08131643}" srcOrd="0" destOrd="0" parTransId="{11E54579-CB4D-477A-B423-3D0AB0603CE2}" sibTransId="{14DC084B-9C92-4691-A216-2EB49ABA2654}"/>
    <dgm:cxn modelId="{7A328C64-F134-4A09-9278-238E821D0715}" type="presOf" srcId="{03599947-C587-465F-818A-4EE3497EB153}" destId="{CE80E2FF-E2F3-4D23-81D1-3C07365E452A}" srcOrd="0" destOrd="0" presId="urn:microsoft.com/office/officeart/2005/8/layout/process1"/>
    <dgm:cxn modelId="{CC4ACB45-D6A4-4F43-A469-5140614623A4}" srcId="{D29806B1-AD61-4428-9B0E-497A446614A9}" destId="{A86AAE53-2CFC-493A-9E64-BC0BC3D679DC}" srcOrd="2" destOrd="0" parTransId="{CB76DE04-A31A-4AA7-A2AD-D726E77F431E}" sibTransId="{5BC16D31-3A43-4E2B-941E-F396FB08A012}"/>
    <dgm:cxn modelId="{FB76E24F-A06D-4473-BF34-F7C586D8C6E7}" type="presOf" srcId="{A670DB53-6669-47AA-8094-9A1A0BC0B247}" destId="{240CD3D0-CD84-4483-9D77-0B3A7DC840F4}" srcOrd="0" destOrd="0" presId="urn:microsoft.com/office/officeart/2005/8/layout/process1"/>
    <dgm:cxn modelId="{95CDBE70-B268-4171-993A-95C0844BFC68}" type="presOf" srcId="{D29806B1-AD61-4428-9B0E-497A446614A9}" destId="{9FDA779E-2821-43ED-A3DC-5482F94D6F04}" srcOrd="0" destOrd="0" presId="urn:microsoft.com/office/officeart/2005/8/layout/process1"/>
    <dgm:cxn modelId="{6A8F0691-E840-4C04-9C50-3CC8917DFDFD}" type="presOf" srcId="{14DC084B-9C92-4691-A216-2EB49ABA2654}" destId="{9EA31936-5267-4BBD-97A2-137C90FFC542}" srcOrd="0" destOrd="0" presId="urn:microsoft.com/office/officeart/2005/8/layout/process1"/>
    <dgm:cxn modelId="{BB761698-ECD3-4B35-87F1-06F80E36004E}" type="presOf" srcId="{A86AAE53-2CFC-493A-9E64-BC0BC3D679DC}" destId="{FD46F798-3BD6-4EED-AC26-0E2EF0C660AD}" srcOrd="0" destOrd="0" presId="urn:microsoft.com/office/officeart/2005/8/layout/process1"/>
    <dgm:cxn modelId="{80EE4C9C-C924-4F16-91E1-D9757B95F20F}" type="presOf" srcId="{14DC084B-9C92-4691-A216-2EB49ABA2654}" destId="{1653DF62-5157-40AB-9553-87AA259ECF27}" srcOrd="1" destOrd="0" presId="urn:microsoft.com/office/officeart/2005/8/layout/process1"/>
    <dgm:cxn modelId="{2657749C-EEA1-4AF1-8D92-2877E186D1D0}" srcId="{D29806B1-AD61-4428-9B0E-497A446614A9}" destId="{A670DB53-6669-47AA-8094-9A1A0BC0B247}" srcOrd="1" destOrd="0" parTransId="{20495CDC-4EED-4E37-AC38-A5D1E29302FA}" sibTransId="{03599947-C587-465F-818A-4EE3497EB153}"/>
    <dgm:cxn modelId="{96D566A5-56A6-4F60-974A-839D0C8C2A16}" type="presOf" srcId="{64A5AB75-38F6-4232-82D3-8A0A08131643}" destId="{8AFB858B-E012-44B3-A129-C33247949873}" srcOrd="0" destOrd="0" presId="urn:microsoft.com/office/officeart/2005/8/layout/process1"/>
    <dgm:cxn modelId="{CAA72CF7-1316-402A-A5D3-7EFCA73E713E}" type="presOf" srcId="{03599947-C587-465F-818A-4EE3497EB153}" destId="{E7E02C38-1897-4F3B-A2E0-4EF57CE24A0D}" srcOrd="1" destOrd="0" presId="urn:microsoft.com/office/officeart/2005/8/layout/process1"/>
    <dgm:cxn modelId="{10F352FD-7143-486B-BFF4-3B4198944AD5}" type="presParOf" srcId="{9FDA779E-2821-43ED-A3DC-5482F94D6F04}" destId="{8AFB858B-E012-44B3-A129-C33247949873}" srcOrd="0" destOrd="0" presId="urn:microsoft.com/office/officeart/2005/8/layout/process1"/>
    <dgm:cxn modelId="{2ACEFC34-EE11-4EB7-B6BD-4CB22149650E}" type="presParOf" srcId="{9FDA779E-2821-43ED-A3DC-5482F94D6F04}" destId="{9EA31936-5267-4BBD-97A2-137C90FFC542}" srcOrd="1" destOrd="0" presId="urn:microsoft.com/office/officeart/2005/8/layout/process1"/>
    <dgm:cxn modelId="{70A054F7-0AC0-42C1-90E8-0B4A871EB5FB}" type="presParOf" srcId="{9EA31936-5267-4BBD-97A2-137C90FFC542}" destId="{1653DF62-5157-40AB-9553-87AA259ECF27}" srcOrd="0" destOrd="0" presId="urn:microsoft.com/office/officeart/2005/8/layout/process1"/>
    <dgm:cxn modelId="{913C33EC-DD39-4909-B868-ECADF934EAEF}" type="presParOf" srcId="{9FDA779E-2821-43ED-A3DC-5482F94D6F04}" destId="{240CD3D0-CD84-4483-9D77-0B3A7DC840F4}" srcOrd="2" destOrd="0" presId="urn:microsoft.com/office/officeart/2005/8/layout/process1"/>
    <dgm:cxn modelId="{45824091-24D8-4BC8-BC4F-9D218B4405ED}" type="presParOf" srcId="{9FDA779E-2821-43ED-A3DC-5482F94D6F04}" destId="{CE80E2FF-E2F3-4D23-81D1-3C07365E452A}" srcOrd="3" destOrd="0" presId="urn:microsoft.com/office/officeart/2005/8/layout/process1"/>
    <dgm:cxn modelId="{5984DA93-628F-4417-849C-CD59E16CF200}" type="presParOf" srcId="{CE80E2FF-E2F3-4D23-81D1-3C07365E452A}" destId="{E7E02C38-1897-4F3B-A2E0-4EF57CE24A0D}" srcOrd="0" destOrd="0" presId="urn:microsoft.com/office/officeart/2005/8/layout/process1"/>
    <dgm:cxn modelId="{91041160-781E-485A-BA44-CD74297A96EB}" type="presParOf" srcId="{9FDA779E-2821-43ED-A3DC-5482F94D6F04}" destId="{FD46F798-3BD6-4EED-AC26-0E2EF0C660AD}"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DB804B-8789-45B6-8C88-889B78F8CB9E}"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ES"/>
        </a:p>
      </dgm:t>
    </dgm:pt>
    <dgm:pt modelId="{538B2957-9DC8-4861-8E60-D901467EDCFC}">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2600">
              <a:latin typeface="Berlin Sans FB" pitchFamily="34" charset="0"/>
            </a:rPr>
            <a:t>Moral </a:t>
          </a:r>
          <a:r>
            <a:rPr lang="es-ES" sz="2600" err="1">
              <a:latin typeface="Berlin Sans FB" pitchFamily="34" charset="0"/>
            </a:rPr>
            <a:t>awareness</a:t>
          </a:r>
          <a:r>
            <a:rPr lang="es-ES" sz="2600">
              <a:latin typeface="Berlin Sans FB" pitchFamily="34" charset="0"/>
            </a:rPr>
            <a:t> </a:t>
          </a:r>
          <a:r>
            <a:rPr lang="es-ES" sz="2600" err="1">
              <a:latin typeface="Berlin Sans FB" pitchFamily="34" charset="0"/>
            </a:rPr>
            <a:t>must</a:t>
          </a:r>
          <a:r>
            <a:rPr lang="es-ES" sz="2600">
              <a:latin typeface="Berlin Sans FB" pitchFamily="34" charset="0"/>
            </a:rPr>
            <a:t> </a:t>
          </a:r>
          <a:r>
            <a:rPr lang="es-ES" sz="2600" err="1">
              <a:latin typeface="Berlin Sans FB" pitchFamily="34" charset="0"/>
            </a:rPr>
            <a:t>orientate</a:t>
          </a:r>
          <a:r>
            <a:rPr lang="es-ES" sz="2600">
              <a:latin typeface="Berlin Sans FB" pitchFamily="34" charset="0"/>
            </a:rPr>
            <a:t> and </a:t>
          </a:r>
          <a:r>
            <a:rPr lang="es-ES" sz="2600" err="1">
              <a:latin typeface="Berlin Sans FB" pitchFamily="34" charset="0"/>
            </a:rPr>
            <a:t>guide</a:t>
          </a:r>
          <a:r>
            <a:rPr lang="es-ES" sz="2600">
              <a:latin typeface="Berlin Sans FB" pitchFamily="34" charset="0"/>
            </a:rPr>
            <a:t> </a:t>
          </a:r>
          <a:r>
            <a:rPr lang="es-ES" sz="2600" err="1">
              <a:latin typeface="Berlin Sans FB" pitchFamily="34" charset="0"/>
            </a:rPr>
            <a:t>our</a:t>
          </a:r>
          <a:r>
            <a:rPr lang="es-ES" sz="2600">
              <a:latin typeface="Berlin Sans FB" pitchFamily="34" charset="0"/>
            </a:rPr>
            <a:t> </a:t>
          </a:r>
          <a:r>
            <a:rPr lang="es-ES" sz="2600" err="1">
              <a:latin typeface="Berlin Sans FB" pitchFamily="34" charset="0"/>
            </a:rPr>
            <a:t>way</a:t>
          </a:r>
          <a:r>
            <a:rPr lang="es-ES" sz="2600">
              <a:latin typeface="Berlin Sans FB" pitchFamily="34" charset="0"/>
            </a:rPr>
            <a:t> </a:t>
          </a:r>
          <a:r>
            <a:rPr lang="es-ES" sz="2600" err="1">
              <a:latin typeface="Berlin Sans FB" pitchFamily="34" charset="0"/>
            </a:rPr>
            <a:t>on</a:t>
          </a:r>
          <a:r>
            <a:rPr lang="es-ES" sz="2600">
              <a:latin typeface="Berlin Sans FB" pitchFamily="34" charset="0"/>
            </a:rPr>
            <a:t> </a:t>
          </a:r>
          <a:r>
            <a:rPr lang="es-ES" sz="2600" err="1">
              <a:latin typeface="Berlin Sans FB" pitchFamily="34" charset="0"/>
            </a:rPr>
            <a:t>the</a:t>
          </a:r>
          <a:r>
            <a:rPr lang="es-ES" sz="2600">
              <a:latin typeface="Berlin Sans FB" pitchFamily="34" charset="0"/>
            </a:rPr>
            <a:t> moral </a:t>
          </a:r>
          <a:r>
            <a:rPr lang="es-ES" sz="2600" err="1">
              <a:latin typeface="Berlin Sans FB" pitchFamily="34" charset="0"/>
            </a:rPr>
            <a:t>path</a:t>
          </a:r>
          <a:r>
            <a:rPr lang="es-ES" sz="2600">
              <a:latin typeface="Berlin Sans FB" pitchFamily="34" charset="0"/>
            </a:rPr>
            <a:t>.</a:t>
          </a:r>
        </a:p>
        <a:p>
          <a:pPr defTabSz="1155700">
            <a:lnSpc>
              <a:spcPct val="90000"/>
            </a:lnSpc>
            <a:spcBef>
              <a:spcPct val="0"/>
            </a:spcBef>
            <a:spcAft>
              <a:spcPct val="35000"/>
            </a:spcAft>
          </a:pPr>
          <a:endParaRPr lang="es-ES" sz="2600">
            <a:latin typeface="Berlin Sans FB" pitchFamily="34" charset="0"/>
          </a:endParaRPr>
        </a:p>
      </dgm:t>
    </dgm:pt>
    <dgm:pt modelId="{63224320-D4DD-4684-9EA7-397AF7054142}" type="parTrans" cxnId="{B8D4B0C4-A422-4CCA-BE36-D43353E056E3}">
      <dgm:prSet/>
      <dgm:spPr/>
      <dgm:t>
        <a:bodyPr/>
        <a:lstStyle/>
        <a:p>
          <a:endParaRPr lang="es-ES"/>
        </a:p>
      </dgm:t>
    </dgm:pt>
    <dgm:pt modelId="{92DAC956-44B0-4539-ADAE-D3247AD94532}" type="sibTrans" cxnId="{B8D4B0C4-A422-4CCA-BE36-D43353E056E3}">
      <dgm:prSet/>
      <dgm:spPr/>
      <dgm:t>
        <a:bodyPr/>
        <a:lstStyle/>
        <a:p>
          <a:endParaRPr lang="es-ES"/>
        </a:p>
      </dgm:t>
    </dgm:pt>
    <dgm:pt modelId="{4FA8B49A-28E4-4F0B-853A-C6F73D556A89}">
      <dgm:prSet custT="1"/>
      <dgm:spPr/>
      <dgm:t>
        <a:bodyPr/>
        <a:lstStyle/>
        <a:p>
          <a:r>
            <a:rPr lang="es-ES" sz="2600" err="1">
              <a:latin typeface="Berlin Sans FB" pitchFamily="34" charset="0"/>
            </a:rPr>
            <a:t>This</a:t>
          </a:r>
          <a:r>
            <a:rPr lang="es-ES" sz="2600">
              <a:latin typeface="Berlin Sans FB" pitchFamily="34" charset="0"/>
            </a:rPr>
            <a:t> </a:t>
          </a:r>
          <a:r>
            <a:rPr lang="es-ES" sz="2600" err="1">
              <a:latin typeface="Berlin Sans FB" pitchFamily="34" charset="0"/>
            </a:rPr>
            <a:t>type</a:t>
          </a:r>
          <a:r>
            <a:rPr lang="es-ES" sz="2600">
              <a:latin typeface="Berlin Sans FB" pitchFamily="34" charset="0"/>
            </a:rPr>
            <a:t> of </a:t>
          </a:r>
          <a:r>
            <a:rPr lang="es-ES" sz="2600" err="1">
              <a:latin typeface="Berlin Sans FB" pitchFamily="34" charset="0"/>
            </a:rPr>
            <a:t>awareness</a:t>
          </a:r>
          <a:r>
            <a:rPr lang="es-ES" sz="2600">
              <a:latin typeface="Berlin Sans FB" pitchFamily="34" charset="0"/>
            </a:rPr>
            <a:t> </a:t>
          </a:r>
          <a:r>
            <a:rPr lang="es-ES" sz="2600" err="1">
              <a:latin typeface="Berlin Sans FB" pitchFamily="34" charset="0"/>
            </a:rPr>
            <a:t>guides</a:t>
          </a:r>
          <a:r>
            <a:rPr lang="es-ES" sz="2600">
              <a:latin typeface="Berlin Sans FB" pitchFamily="34" charset="0"/>
            </a:rPr>
            <a:t> </a:t>
          </a:r>
          <a:r>
            <a:rPr lang="es-ES" sz="2600" err="1">
              <a:latin typeface="Berlin Sans FB" pitchFamily="34" charset="0"/>
            </a:rPr>
            <a:t>us</a:t>
          </a:r>
          <a:r>
            <a:rPr lang="es-ES" sz="2600">
              <a:latin typeface="Berlin Sans FB" pitchFamily="34" charset="0"/>
            </a:rPr>
            <a:t> in </a:t>
          </a:r>
          <a:r>
            <a:rPr lang="es-ES" sz="2600" err="1">
              <a:latin typeface="Berlin Sans FB" pitchFamily="34" charset="0"/>
            </a:rPr>
            <a:t>the</a:t>
          </a:r>
          <a:r>
            <a:rPr lang="es-ES" sz="2600">
              <a:latin typeface="Berlin Sans FB" pitchFamily="34" charset="0"/>
            </a:rPr>
            <a:t> </a:t>
          </a:r>
          <a:r>
            <a:rPr lang="es-ES" sz="2600" err="1">
              <a:latin typeface="Berlin Sans FB" pitchFamily="34" charset="0"/>
            </a:rPr>
            <a:t>most</a:t>
          </a:r>
          <a:r>
            <a:rPr lang="es-ES" sz="2600">
              <a:latin typeface="Berlin Sans FB" pitchFamily="34" charset="0"/>
            </a:rPr>
            <a:t> </a:t>
          </a:r>
          <a:r>
            <a:rPr lang="es-ES" sz="2600" err="1">
              <a:latin typeface="Berlin Sans FB" pitchFamily="34" charset="0"/>
            </a:rPr>
            <a:t>difficult</a:t>
          </a:r>
          <a:r>
            <a:rPr lang="es-ES" sz="2600">
              <a:latin typeface="Berlin Sans FB" pitchFamily="34" charset="0"/>
            </a:rPr>
            <a:t> </a:t>
          </a:r>
          <a:r>
            <a:rPr lang="es-ES" sz="2600" err="1">
              <a:latin typeface="Berlin Sans FB" pitchFamily="34" charset="0"/>
            </a:rPr>
            <a:t>decisions</a:t>
          </a:r>
          <a:endParaRPr lang="es-ES" sz="2600">
            <a:latin typeface="Berlin Sans FB" pitchFamily="34" charset="0"/>
          </a:endParaRPr>
        </a:p>
      </dgm:t>
    </dgm:pt>
    <dgm:pt modelId="{C262FB6E-BCD1-48BD-9C1E-C958CBFEADC2}" type="parTrans" cxnId="{8D39AB95-7A7D-43BE-A1F1-4D5FBCD16CF1}">
      <dgm:prSet/>
      <dgm:spPr/>
      <dgm:t>
        <a:bodyPr/>
        <a:lstStyle/>
        <a:p>
          <a:endParaRPr lang="es-ES"/>
        </a:p>
      </dgm:t>
    </dgm:pt>
    <dgm:pt modelId="{6B23A232-FA29-49E6-AF2C-031CC2EE58B5}" type="sibTrans" cxnId="{8D39AB95-7A7D-43BE-A1F1-4D5FBCD16CF1}">
      <dgm:prSet/>
      <dgm:spPr/>
      <dgm:t>
        <a:bodyPr/>
        <a:lstStyle/>
        <a:p>
          <a:endParaRPr lang="es-ES"/>
        </a:p>
      </dgm:t>
    </dgm:pt>
    <dgm:pt modelId="{563301BA-7A2E-45E8-8879-A5523BE40898}">
      <dgm:prSet custT="1"/>
      <dgm:spPr/>
      <dgm:t>
        <a:bodyPr/>
        <a:lstStyle/>
        <a:p>
          <a:r>
            <a:rPr lang="es-ES" sz="2600" err="1">
              <a:latin typeface="Berlin Sans FB" pitchFamily="34" charset="0"/>
            </a:rPr>
            <a:t>It</a:t>
          </a:r>
          <a:r>
            <a:rPr lang="es-ES" sz="2600">
              <a:latin typeface="Berlin Sans FB" pitchFamily="34" charset="0"/>
            </a:rPr>
            <a:t> </a:t>
          </a:r>
          <a:r>
            <a:rPr lang="es-ES" sz="2600" err="1">
              <a:latin typeface="Berlin Sans FB" pitchFamily="34" charset="0"/>
            </a:rPr>
            <a:t>is</a:t>
          </a:r>
          <a:r>
            <a:rPr lang="es-ES" sz="2600">
              <a:latin typeface="Berlin Sans FB" pitchFamily="34" charset="0"/>
            </a:rPr>
            <a:t> in </a:t>
          </a:r>
          <a:r>
            <a:rPr lang="es-ES" sz="2600" err="1">
              <a:latin typeface="Berlin Sans FB" pitchFamily="34" charset="0"/>
            </a:rPr>
            <a:t>the</a:t>
          </a:r>
          <a:r>
            <a:rPr lang="es-ES" sz="2600">
              <a:latin typeface="Berlin Sans FB" pitchFamily="34" charset="0"/>
            </a:rPr>
            <a:t> </a:t>
          </a:r>
          <a:r>
            <a:rPr lang="es-ES" sz="2600" err="1">
              <a:latin typeface="Berlin Sans FB" pitchFamily="34" charset="0"/>
            </a:rPr>
            <a:t>execution</a:t>
          </a:r>
          <a:r>
            <a:rPr lang="es-ES" sz="2600">
              <a:latin typeface="Berlin Sans FB" pitchFamily="34" charset="0"/>
            </a:rPr>
            <a:t> of </a:t>
          </a:r>
          <a:r>
            <a:rPr lang="es-ES" sz="2600" err="1">
              <a:latin typeface="Berlin Sans FB" pitchFamily="34" charset="0"/>
            </a:rPr>
            <a:t>our</a:t>
          </a:r>
          <a:r>
            <a:rPr lang="es-ES" sz="2600">
              <a:latin typeface="Berlin Sans FB" pitchFamily="34" charset="0"/>
            </a:rPr>
            <a:t>  </a:t>
          </a:r>
          <a:r>
            <a:rPr lang="es-ES" sz="2600" b="1" u="sng">
              <a:solidFill>
                <a:srgbClr val="FF0000"/>
              </a:solidFill>
              <a:latin typeface="Berlin Sans FB" pitchFamily="34" charset="0"/>
            </a:rPr>
            <a:t>DUTY</a:t>
          </a:r>
          <a:r>
            <a:rPr lang="es-ES" sz="2600" u="sng">
              <a:latin typeface="Berlin Sans FB" pitchFamily="34" charset="0"/>
            </a:rPr>
            <a:t>,</a:t>
          </a:r>
          <a:r>
            <a:rPr lang="es-ES" sz="2600">
              <a:latin typeface="Berlin Sans FB" pitchFamily="34" charset="0"/>
            </a:rPr>
            <a:t> </a:t>
          </a:r>
          <a:r>
            <a:rPr lang="es-ES" sz="2600" err="1">
              <a:latin typeface="Berlin Sans FB" pitchFamily="34" charset="0"/>
            </a:rPr>
            <a:t>that</a:t>
          </a:r>
          <a:r>
            <a:rPr lang="es-ES" sz="2600">
              <a:latin typeface="Berlin Sans FB" pitchFamily="34" charset="0"/>
            </a:rPr>
            <a:t> </a:t>
          </a:r>
          <a:r>
            <a:rPr lang="es-ES" sz="2600" err="1">
              <a:latin typeface="Berlin Sans FB" pitchFamily="34" charset="0"/>
            </a:rPr>
            <a:t>we</a:t>
          </a:r>
          <a:r>
            <a:rPr lang="es-ES" sz="2600">
              <a:latin typeface="Berlin Sans FB" pitchFamily="34" charset="0"/>
            </a:rPr>
            <a:t> </a:t>
          </a:r>
          <a:r>
            <a:rPr lang="es-ES" sz="2600" err="1">
              <a:latin typeface="Berlin Sans FB" pitchFamily="34" charset="0"/>
            </a:rPr>
            <a:t>have</a:t>
          </a:r>
          <a:r>
            <a:rPr lang="es-ES" sz="2600">
              <a:latin typeface="Berlin Sans FB" pitchFamily="34" charset="0"/>
            </a:rPr>
            <a:t> to </a:t>
          </a:r>
          <a:r>
            <a:rPr lang="es-ES" sz="2600" err="1">
              <a:latin typeface="Berlin Sans FB" pitchFamily="34" charset="0"/>
            </a:rPr>
            <a:t>make</a:t>
          </a:r>
          <a:r>
            <a:rPr lang="es-ES" sz="2600">
              <a:latin typeface="Berlin Sans FB" pitchFamily="34" charset="0"/>
            </a:rPr>
            <a:t> </a:t>
          </a:r>
          <a:r>
            <a:rPr lang="es-ES" sz="2600" err="1">
              <a:latin typeface="Berlin Sans FB" pitchFamily="34" charset="0"/>
            </a:rPr>
            <a:t>ethical</a:t>
          </a:r>
          <a:r>
            <a:rPr lang="es-ES" sz="2600">
              <a:latin typeface="Berlin Sans FB" pitchFamily="34" charset="0"/>
            </a:rPr>
            <a:t> </a:t>
          </a:r>
          <a:r>
            <a:rPr lang="es-ES" sz="2600" err="1">
              <a:latin typeface="Berlin Sans FB" pitchFamily="34" charset="0"/>
            </a:rPr>
            <a:t>decisions</a:t>
          </a:r>
          <a:endParaRPr lang="es-ES" sz="2600">
            <a:latin typeface="Berlin Sans FB" pitchFamily="34" charset="0"/>
          </a:endParaRPr>
        </a:p>
      </dgm:t>
    </dgm:pt>
    <dgm:pt modelId="{E529BC33-CC11-4262-AC8E-2F12A561F03A}" type="parTrans" cxnId="{2E2C680E-E053-43D0-8D02-622708873B95}">
      <dgm:prSet/>
      <dgm:spPr/>
      <dgm:t>
        <a:bodyPr/>
        <a:lstStyle/>
        <a:p>
          <a:endParaRPr lang="es-ES"/>
        </a:p>
      </dgm:t>
    </dgm:pt>
    <dgm:pt modelId="{3DFCC874-FFC3-4167-A69B-0A1053574F94}" type="sibTrans" cxnId="{2E2C680E-E053-43D0-8D02-622708873B95}">
      <dgm:prSet/>
      <dgm:spPr/>
      <dgm:t>
        <a:bodyPr/>
        <a:lstStyle/>
        <a:p>
          <a:endParaRPr lang="es-ES"/>
        </a:p>
      </dgm:t>
    </dgm:pt>
    <dgm:pt modelId="{3505DC23-4E4A-4EA1-8587-1337F8E61365}">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2600" err="1">
              <a:latin typeface="Berlin Sans FB" pitchFamily="34" charset="0"/>
            </a:rPr>
            <a:t>Knowing</a:t>
          </a:r>
          <a:r>
            <a:rPr lang="es-ES" sz="2600">
              <a:latin typeface="Berlin Sans FB" pitchFamily="34" charset="0"/>
            </a:rPr>
            <a:t> </a:t>
          </a:r>
          <a:r>
            <a:rPr lang="es-ES" sz="2600" err="1">
              <a:latin typeface="Berlin Sans FB" pitchFamily="34" charset="0"/>
            </a:rPr>
            <a:t>that</a:t>
          </a:r>
          <a:r>
            <a:rPr lang="es-ES" sz="2600">
              <a:latin typeface="Berlin Sans FB" pitchFamily="34" charset="0"/>
            </a:rPr>
            <a:t> Medicine </a:t>
          </a:r>
          <a:r>
            <a:rPr lang="es-ES" sz="2600" err="1">
              <a:latin typeface="Berlin Sans FB" pitchFamily="34" charset="0"/>
            </a:rPr>
            <a:t>is</a:t>
          </a:r>
          <a:r>
            <a:rPr lang="es-ES" sz="2600">
              <a:latin typeface="Berlin Sans FB" pitchFamily="34" charset="0"/>
            </a:rPr>
            <a:t> a </a:t>
          </a:r>
          <a:r>
            <a:rPr lang="es-ES" sz="2600" err="1">
              <a:latin typeface="Berlin Sans FB" pitchFamily="34" charset="0"/>
            </a:rPr>
            <a:t>science</a:t>
          </a:r>
          <a:r>
            <a:rPr lang="es-ES" sz="2600">
              <a:latin typeface="Berlin Sans FB" pitchFamily="34" charset="0"/>
            </a:rPr>
            <a:t> of </a:t>
          </a:r>
          <a:r>
            <a:rPr lang="es-ES" sz="2600" err="1">
              <a:latin typeface="Berlin Sans FB" pitchFamily="34" charset="0"/>
            </a:rPr>
            <a:t>probability</a:t>
          </a:r>
          <a:r>
            <a:rPr lang="es-ES" sz="2600">
              <a:latin typeface="Berlin Sans FB" pitchFamily="34" charset="0"/>
            </a:rPr>
            <a:t>, </a:t>
          </a:r>
          <a:r>
            <a:rPr lang="es-ES" sz="2600" err="1">
              <a:latin typeface="Berlin Sans FB" pitchFamily="34" charset="0"/>
            </a:rPr>
            <a:t>not</a:t>
          </a:r>
          <a:r>
            <a:rPr lang="es-ES" sz="2600">
              <a:latin typeface="Berlin Sans FB" pitchFamily="34" charset="0"/>
            </a:rPr>
            <a:t> a </a:t>
          </a:r>
          <a:r>
            <a:rPr lang="es-ES" sz="2600" err="1">
              <a:latin typeface="Berlin Sans FB" pitchFamily="34" charset="0"/>
            </a:rPr>
            <a:t>science</a:t>
          </a:r>
          <a:r>
            <a:rPr lang="es-ES" sz="2600">
              <a:latin typeface="Berlin Sans FB" pitchFamily="34" charset="0"/>
            </a:rPr>
            <a:t> of </a:t>
          </a:r>
          <a:r>
            <a:rPr lang="es-ES" sz="2600" err="1">
              <a:latin typeface="Berlin Sans FB" pitchFamily="34" charset="0"/>
            </a:rPr>
            <a:t>certainty</a:t>
          </a:r>
          <a:endParaRPr lang="es-ES" sz="2600">
            <a:latin typeface="Berlin Sans FB" pitchFamily="34" charset="0"/>
          </a:endParaRPr>
        </a:p>
        <a:p>
          <a:pPr defTabSz="889000">
            <a:lnSpc>
              <a:spcPct val="90000"/>
            </a:lnSpc>
            <a:spcBef>
              <a:spcPct val="0"/>
            </a:spcBef>
            <a:spcAft>
              <a:spcPct val="35000"/>
            </a:spcAft>
          </a:pPr>
          <a:endParaRPr lang="es-ES" sz="2600">
            <a:latin typeface="Berlin Sans FB" pitchFamily="34" charset="0"/>
          </a:endParaRPr>
        </a:p>
      </dgm:t>
    </dgm:pt>
    <dgm:pt modelId="{93D02C17-93F5-40B8-B21C-3034EE594F77}" type="parTrans" cxnId="{6B35D8D1-BB47-494B-9164-7C4EDEC516E9}">
      <dgm:prSet/>
      <dgm:spPr/>
      <dgm:t>
        <a:bodyPr/>
        <a:lstStyle/>
        <a:p>
          <a:endParaRPr lang="es-ES"/>
        </a:p>
      </dgm:t>
    </dgm:pt>
    <dgm:pt modelId="{11BDECD9-0077-4995-9608-93536010A3F1}" type="sibTrans" cxnId="{6B35D8D1-BB47-494B-9164-7C4EDEC516E9}">
      <dgm:prSet/>
      <dgm:spPr/>
      <dgm:t>
        <a:bodyPr/>
        <a:lstStyle/>
        <a:p>
          <a:endParaRPr lang="es-ES"/>
        </a:p>
      </dgm:t>
    </dgm:pt>
    <dgm:pt modelId="{0FA3060C-6E87-4F9D-A390-E38FA6EC924A}">
      <dgm:prSet custT="1"/>
      <dgm:spPr/>
      <dgm:t>
        <a:bodyPr/>
        <a:lstStyle/>
        <a:p>
          <a:r>
            <a:rPr lang="es-ES" sz="2600">
              <a:latin typeface="Berlin Sans FB" pitchFamily="34" charset="0"/>
            </a:rPr>
            <a:t>And </a:t>
          </a:r>
          <a:r>
            <a:rPr lang="es-ES" sz="2600" err="1">
              <a:latin typeface="Berlin Sans FB" pitchFamily="34" charset="0"/>
            </a:rPr>
            <a:t>being</a:t>
          </a:r>
          <a:r>
            <a:rPr lang="es-ES" sz="2600">
              <a:latin typeface="Berlin Sans FB" pitchFamily="34" charset="0"/>
            </a:rPr>
            <a:t> </a:t>
          </a:r>
          <a:r>
            <a:rPr lang="es-ES" sz="2600" err="1">
              <a:latin typeface="Berlin Sans FB" pitchFamily="34" charset="0"/>
            </a:rPr>
            <a:t>mindful</a:t>
          </a:r>
          <a:r>
            <a:rPr lang="es-ES" sz="2600">
              <a:latin typeface="Berlin Sans FB" pitchFamily="34" charset="0"/>
            </a:rPr>
            <a:t>  </a:t>
          </a:r>
          <a:r>
            <a:rPr lang="es-ES" sz="2600" err="1">
              <a:latin typeface="Berlin Sans FB" pitchFamily="34" charset="0"/>
            </a:rPr>
            <a:t>that</a:t>
          </a:r>
          <a:r>
            <a:rPr lang="es-ES" sz="2600">
              <a:latin typeface="Berlin Sans FB" pitchFamily="34" charset="0"/>
            </a:rPr>
            <a:t> </a:t>
          </a:r>
          <a:r>
            <a:rPr lang="es-ES" sz="2600" err="1">
              <a:latin typeface="Berlin Sans FB" pitchFamily="34" charset="0"/>
            </a:rPr>
            <a:t>all</a:t>
          </a:r>
          <a:r>
            <a:rPr lang="es-ES" sz="2600">
              <a:latin typeface="Berlin Sans FB" pitchFamily="34" charset="0"/>
            </a:rPr>
            <a:t> moral </a:t>
          </a:r>
          <a:r>
            <a:rPr lang="es-ES" sz="2600" err="1">
              <a:latin typeface="Berlin Sans FB" pitchFamily="34" charset="0"/>
            </a:rPr>
            <a:t>awareness</a:t>
          </a:r>
          <a:r>
            <a:rPr lang="es-ES" sz="2600">
              <a:latin typeface="Berlin Sans FB" pitchFamily="34" charset="0"/>
            </a:rPr>
            <a:t> </a:t>
          </a:r>
          <a:r>
            <a:rPr lang="es-ES" sz="2600" err="1">
              <a:latin typeface="Berlin Sans FB" pitchFamily="34" charset="0"/>
            </a:rPr>
            <a:t>is</a:t>
          </a:r>
          <a:r>
            <a:rPr lang="es-ES" sz="2600">
              <a:latin typeface="Berlin Sans FB" pitchFamily="34" charset="0"/>
            </a:rPr>
            <a:t> </a:t>
          </a:r>
          <a:r>
            <a:rPr lang="es-ES" sz="2400">
              <a:latin typeface="Berlin Sans FB" pitchFamily="34" charset="0"/>
            </a:rPr>
            <a:t>manipulable</a:t>
          </a:r>
        </a:p>
      </dgm:t>
    </dgm:pt>
    <dgm:pt modelId="{D794E64E-F8FE-4F5D-97D6-C04769FCDF92}" type="parTrans" cxnId="{FA430C65-F9CD-4241-B454-7FC54F126030}">
      <dgm:prSet/>
      <dgm:spPr/>
      <dgm:t>
        <a:bodyPr/>
        <a:lstStyle/>
        <a:p>
          <a:endParaRPr lang="es-ES"/>
        </a:p>
      </dgm:t>
    </dgm:pt>
    <dgm:pt modelId="{E4627974-03BB-4D47-AE80-816DCA8C44C1}" type="sibTrans" cxnId="{FA430C65-F9CD-4241-B454-7FC54F126030}">
      <dgm:prSet/>
      <dgm:spPr/>
      <dgm:t>
        <a:bodyPr/>
        <a:lstStyle/>
        <a:p>
          <a:endParaRPr lang="es-ES"/>
        </a:p>
      </dgm:t>
    </dgm:pt>
    <dgm:pt modelId="{916D80CE-C28B-43D4-8C6D-ECF9D18B871C}" type="pres">
      <dgm:prSet presAssocID="{CBDB804B-8789-45B6-8C88-889B78F8CB9E}" presName="Name0" presStyleCnt="0">
        <dgm:presLayoutVars>
          <dgm:dir/>
          <dgm:resizeHandles val="exact"/>
        </dgm:presLayoutVars>
      </dgm:prSet>
      <dgm:spPr/>
    </dgm:pt>
    <dgm:pt modelId="{08CC4FE3-2F4F-40D1-94E0-7FCB400AA2C4}" type="pres">
      <dgm:prSet presAssocID="{538B2957-9DC8-4861-8E60-D901467EDCFC}" presName="Name5" presStyleLbl="vennNode1" presStyleIdx="0" presStyleCnt="5" custScaleY="180827">
        <dgm:presLayoutVars>
          <dgm:bulletEnabled val="1"/>
        </dgm:presLayoutVars>
      </dgm:prSet>
      <dgm:spPr/>
    </dgm:pt>
    <dgm:pt modelId="{C024F06A-F180-43D0-95E2-05D96F6D5E63}" type="pres">
      <dgm:prSet presAssocID="{92DAC956-44B0-4539-ADAE-D3247AD94532}" presName="space" presStyleCnt="0"/>
      <dgm:spPr/>
    </dgm:pt>
    <dgm:pt modelId="{7E2D866E-0674-41AB-A9A7-A1582FCE5773}" type="pres">
      <dgm:prSet presAssocID="{4FA8B49A-28E4-4F0B-853A-C6F73D556A89}" presName="Name5" presStyleLbl="vennNode1" presStyleIdx="1" presStyleCnt="5" custScaleY="176678" custLinFactNeighborX="-2733" custLinFactNeighborY="863">
        <dgm:presLayoutVars>
          <dgm:bulletEnabled val="1"/>
        </dgm:presLayoutVars>
      </dgm:prSet>
      <dgm:spPr/>
    </dgm:pt>
    <dgm:pt modelId="{2FDB73FF-13DD-4871-BEA4-0748AA7E655B}" type="pres">
      <dgm:prSet presAssocID="{6B23A232-FA29-49E6-AF2C-031CC2EE58B5}" presName="space" presStyleCnt="0"/>
      <dgm:spPr/>
    </dgm:pt>
    <dgm:pt modelId="{A3B20EC7-693B-4EE9-880C-CE76FCBEE815}" type="pres">
      <dgm:prSet presAssocID="{563301BA-7A2E-45E8-8879-A5523BE40898}" presName="Name5" presStyleLbl="vennNode1" presStyleIdx="2" presStyleCnt="5" custScaleX="108287" custScaleY="172261">
        <dgm:presLayoutVars>
          <dgm:bulletEnabled val="1"/>
        </dgm:presLayoutVars>
      </dgm:prSet>
      <dgm:spPr/>
    </dgm:pt>
    <dgm:pt modelId="{3BE4C7CA-BB86-4C84-BCE6-F68444866ED6}" type="pres">
      <dgm:prSet presAssocID="{3DFCC874-FFC3-4167-A69B-0A1053574F94}" presName="space" presStyleCnt="0"/>
      <dgm:spPr/>
    </dgm:pt>
    <dgm:pt modelId="{459B57E0-3312-447A-AFE0-FE17886BC1C1}" type="pres">
      <dgm:prSet presAssocID="{3505DC23-4E4A-4EA1-8587-1337F8E61365}" presName="Name5" presStyleLbl="vennNode1" presStyleIdx="3" presStyleCnt="5" custScaleY="170950">
        <dgm:presLayoutVars>
          <dgm:bulletEnabled val="1"/>
        </dgm:presLayoutVars>
      </dgm:prSet>
      <dgm:spPr/>
    </dgm:pt>
    <dgm:pt modelId="{6C00AF4A-7F96-4322-9A1B-D9F409DE5215}" type="pres">
      <dgm:prSet presAssocID="{11BDECD9-0077-4995-9608-93536010A3F1}" presName="space" presStyleCnt="0"/>
      <dgm:spPr/>
    </dgm:pt>
    <dgm:pt modelId="{13078FAD-62FF-47ED-85D9-FC18A7515C41}" type="pres">
      <dgm:prSet presAssocID="{0FA3060C-6E87-4F9D-A390-E38FA6EC924A}" presName="Name5" presStyleLbl="vennNode1" presStyleIdx="4" presStyleCnt="5" custScaleX="95699" custScaleY="173727">
        <dgm:presLayoutVars>
          <dgm:bulletEnabled val="1"/>
        </dgm:presLayoutVars>
      </dgm:prSet>
      <dgm:spPr/>
    </dgm:pt>
  </dgm:ptLst>
  <dgm:cxnLst>
    <dgm:cxn modelId="{2E2C680E-E053-43D0-8D02-622708873B95}" srcId="{CBDB804B-8789-45B6-8C88-889B78F8CB9E}" destId="{563301BA-7A2E-45E8-8879-A5523BE40898}" srcOrd="2" destOrd="0" parTransId="{E529BC33-CC11-4262-AC8E-2F12A561F03A}" sibTransId="{3DFCC874-FFC3-4167-A69B-0A1053574F94}"/>
    <dgm:cxn modelId="{C7E70163-64A4-41C7-9DA2-7632FC036674}" type="presOf" srcId="{4FA8B49A-28E4-4F0B-853A-C6F73D556A89}" destId="{7E2D866E-0674-41AB-A9A7-A1582FCE5773}" srcOrd="0" destOrd="0" presId="urn:microsoft.com/office/officeart/2005/8/layout/venn3"/>
    <dgm:cxn modelId="{FA430C65-F9CD-4241-B454-7FC54F126030}" srcId="{CBDB804B-8789-45B6-8C88-889B78F8CB9E}" destId="{0FA3060C-6E87-4F9D-A390-E38FA6EC924A}" srcOrd="4" destOrd="0" parTransId="{D794E64E-F8FE-4F5D-97D6-C04769FCDF92}" sibTransId="{E4627974-03BB-4D47-AE80-816DCA8C44C1}"/>
    <dgm:cxn modelId="{09D8AF84-C4CF-410A-A470-A59F46885823}" type="presOf" srcId="{563301BA-7A2E-45E8-8879-A5523BE40898}" destId="{A3B20EC7-693B-4EE9-880C-CE76FCBEE815}" srcOrd="0" destOrd="0" presId="urn:microsoft.com/office/officeart/2005/8/layout/venn3"/>
    <dgm:cxn modelId="{8D39AB95-7A7D-43BE-A1F1-4D5FBCD16CF1}" srcId="{CBDB804B-8789-45B6-8C88-889B78F8CB9E}" destId="{4FA8B49A-28E4-4F0B-853A-C6F73D556A89}" srcOrd="1" destOrd="0" parTransId="{C262FB6E-BCD1-48BD-9C1E-C958CBFEADC2}" sibTransId="{6B23A232-FA29-49E6-AF2C-031CC2EE58B5}"/>
    <dgm:cxn modelId="{EB9AEB99-A8FE-4F07-81E9-9E79B6552106}" type="presOf" srcId="{538B2957-9DC8-4861-8E60-D901467EDCFC}" destId="{08CC4FE3-2F4F-40D1-94E0-7FCB400AA2C4}" srcOrd="0" destOrd="0" presId="urn:microsoft.com/office/officeart/2005/8/layout/venn3"/>
    <dgm:cxn modelId="{AE301BA8-62A0-4C84-A24C-CB5A80179FC9}" type="presOf" srcId="{CBDB804B-8789-45B6-8C88-889B78F8CB9E}" destId="{916D80CE-C28B-43D4-8C6D-ECF9D18B871C}" srcOrd="0" destOrd="0" presId="urn:microsoft.com/office/officeart/2005/8/layout/venn3"/>
    <dgm:cxn modelId="{20BB49AD-A6AF-4BFF-A2AF-60AA5B6014BB}" type="presOf" srcId="{3505DC23-4E4A-4EA1-8587-1337F8E61365}" destId="{459B57E0-3312-447A-AFE0-FE17886BC1C1}" srcOrd="0" destOrd="0" presId="urn:microsoft.com/office/officeart/2005/8/layout/venn3"/>
    <dgm:cxn modelId="{B8D4B0C4-A422-4CCA-BE36-D43353E056E3}" srcId="{CBDB804B-8789-45B6-8C88-889B78F8CB9E}" destId="{538B2957-9DC8-4861-8E60-D901467EDCFC}" srcOrd="0" destOrd="0" parTransId="{63224320-D4DD-4684-9EA7-397AF7054142}" sibTransId="{92DAC956-44B0-4539-ADAE-D3247AD94532}"/>
    <dgm:cxn modelId="{6B35D8D1-BB47-494B-9164-7C4EDEC516E9}" srcId="{CBDB804B-8789-45B6-8C88-889B78F8CB9E}" destId="{3505DC23-4E4A-4EA1-8587-1337F8E61365}" srcOrd="3" destOrd="0" parTransId="{93D02C17-93F5-40B8-B21C-3034EE594F77}" sibTransId="{11BDECD9-0077-4995-9608-93536010A3F1}"/>
    <dgm:cxn modelId="{D3734CFC-FC60-46BB-8777-709E022C6EE7}" type="presOf" srcId="{0FA3060C-6E87-4F9D-A390-E38FA6EC924A}" destId="{13078FAD-62FF-47ED-85D9-FC18A7515C41}" srcOrd="0" destOrd="0" presId="urn:microsoft.com/office/officeart/2005/8/layout/venn3"/>
    <dgm:cxn modelId="{FF0C9B11-A691-4575-A3ED-2B9D058CCCC7}" type="presParOf" srcId="{916D80CE-C28B-43D4-8C6D-ECF9D18B871C}" destId="{08CC4FE3-2F4F-40D1-94E0-7FCB400AA2C4}" srcOrd="0" destOrd="0" presId="urn:microsoft.com/office/officeart/2005/8/layout/venn3"/>
    <dgm:cxn modelId="{FFA6DCD5-9D44-412A-A39B-2A7A1AAF0F51}" type="presParOf" srcId="{916D80CE-C28B-43D4-8C6D-ECF9D18B871C}" destId="{C024F06A-F180-43D0-95E2-05D96F6D5E63}" srcOrd="1" destOrd="0" presId="urn:microsoft.com/office/officeart/2005/8/layout/venn3"/>
    <dgm:cxn modelId="{550B5FC2-5889-455D-B5F4-29B8460C0110}" type="presParOf" srcId="{916D80CE-C28B-43D4-8C6D-ECF9D18B871C}" destId="{7E2D866E-0674-41AB-A9A7-A1582FCE5773}" srcOrd="2" destOrd="0" presId="urn:microsoft.com/office/officeart/2005/8/layout/venn3"/>
    <dgm:cxn modelId="{7C2E5A67-30C7-4F6A-AF55-535E6E3800B9}" type="presParOf" srcId="{916D80CE-C28B-43D4-8C6D-ECF9D18B871C}" destId="{2FDB73FF-13DD-4871-BEA4-0748AA7E655B}" srcOrd="3" destOrd="0" presId="urn:microsoft.com/office/officeart/2005/8/layout/venn3"/>
    <dgm:cxn modelId="{E1548EA4-468E-4134-964F-D6B10CEC06FE}" type="presParOf" srcId="{916D80CE-C28B-43D4-8C6D-ECF9D18B871C}" destId="{A3B20EC7-693B-4EE9-880C-CE76FCBEE815}" srcOrd="4" destOrd="0" presId="urn:microsoft.com/office/officeart/2005/8/layout/venn3"/>
    <dgm:cxn modelId="{845BCEC9-91CF-4DBB-95C2-1AD75397C904}" type="presParOf" srcId="{916D80CE-C28B-43D4-8C6D-ECF9D18B871C}" destId="{3BE4C7CA-BB86-4C84-BCE6-F68444866ED6}" srcOrd="5" destOrd="0" presId="urn:microsoft.com/office/officeart/2005/8/layout/venn3"/>
    <dgm:cxn modelId="{B96D1084-BFD2-4956-81C0-DB91313F1693}" type="presParOf" srcId="{916D80CE-C28B-43D4-8C6D-ECF9D18B871C}" destId="{459B57E0-3312-447A-AFE0-FE17886BC1C1}" srcOrd="6" destOrd="0" presId="urn:microsoft.com/office/officeart/2005/8/layout/venn3"/>
    <dgm:cxn modelId="{314AF1CA-1CA6-4EF2-8B4C-DD5EDDF29FDC}" type="presParOf" srcId="{916D80CE-C28B-43D4-8C6D-ECF9D18B871C}" destId="{6C00AF4A-7F96-4322-9A1B-D9F409DE5215}" srcOrd="7" destOrd="0" presId="urn:microsoft.com/office/officeart/2005/8/layout/venn3"/>
    <dgm:cxn modelId="{9775A934-DE38-4A1A-A4EA-E3EDFE033337}" type="presParOf" srcId="{916D80CE-C28B-43D4-8C6D-ECF9D18B871C}" destId="{13078FAD-62FF-47ED-85D9-FC18A7515C41}"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6CC41-DDA3-4ED1-9A65-4994D9BDD345}">
      <dsp:nvSpPr>
        <dsp:cNvPr id="0" name=""/>
        <dsp:cNvSpPr/>
      </dsp:nvSpPr>
      <dsp:spPr>
        <a:xfrm>
          <a:off x="358" y="629305"/>
          <a:ext cx="1598584" cy="13184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81B6BE-B4B7-4764-ADBB-0EB603BE3D4A}">
      <dsp:nvSpPr>
        <dsp:cNvPr id="0" name=""/>
        <dsp:cNvSpPr/>
      </dsp:nvSpPr>
      <dsp:spPr>
        <a:xfrm>
          <a:off x="990600" y="838190"/>
          <a:ext cx="2086651" cy="2086651"/>
        </a:xfrm>
        <a:prstGeom prst="leftCircularArrow">
          <a:avLst>
            <a:gd name="adj1" fmla="val 1929"/>
            <a:gd name="adj2" fmla="val 230791"/>
            <a:gd name="adj3" fmla="val 2735378"/>
            <a:gd name="adj4" fmla="val 9753566"/>
            <a:gd name="adj5" fmla="val 2251"/>
          </a:avLst>
        </a:prstGeom>
        <a:solidFill>
          <a:schemeClr val="accent1">
            <a:tint val="60000"/>
            <a:hueOff val="0"/>
            <a:satOff val="0"/>
            <a:lumOff val="0"/>
            <a:alphaOff val="0"/>
          </a:schemeClr>
        </a:solidFill>
        <a:ln w="38100">
          <a:solidFill>
            <a:schemeClr val="tx1"/>
          </a:solidFill>
        </a:ln>
        <a:effectLst/>
      </dsp:spPr>
      <dsp:style>
        <a:lnRef idx="0">
          <a:scrgbClr r="0" g="0" b="0"/>
        </a:lnRef>
        <a:fillRef idx="1">
          <a:scrgbClr r="0" g="0" b="0"/>
        </a:fillRef>
        <a:effectRef idx="1">
          <a:scrgbClr r="0" g="0" b="0"/>
        </a:effectRef>
        <a:fontRef idx="minor">
          <a:schemeClr val="lt1"/>
        </a:fontRef>
      </dsp:style>
    </dsp:sp>
    <dsp:sp modelId="{F36F074D-699E-472C-B35F-61192B19907B}">
      <dsp:nvSpPr>
        <dsp:cNvPr id="0" name=""/>
        <dsp:cNvSpPr/>
      </dsp:nvSpPr>
      <dsp:spPr>
        <a:xfrm>
          <a:off x="0" y="636484"/>
          <a:ext cx="2053179" cy="15068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kern="1200" err="1">
              <a:latin typeface="Berlin Sans FB" pitchFamily="34" charset="0"/>
            </a:rPr>
            <a:t>From</a:t>
          </a:r>
          <a:endParaRPr lang="es-ES" sz="2400" kern="1200">
            <a:latin typeface="Berlin Sans FB" pitchFamily="34" charset="0"/>
          </a:endParaRPr>
        </a:p>
        <a:p>
          <a:pPr marL="0" lvl="0" indent="0" algn="ctr" defTabSz="1066800">
            <a:lnSpc>
              <a:spcPct val="90000"/>
            </a:lnSpc>
            <a:spcBef>
              <a:spcPct val="0"/>
            </a:spcBef>
            <a:spcAft>
              <a:spcPct val="35000"/>
            </a:spcAft>
            <a:buNone/>
          </a:pPr>
          <a:r>
            <a:rPr lang="es-ES" sz="2400" kern="1200" err="1">
              <a:latin typeface="Berlin Sans FB" pitchFamily="34" charset="0"/>
            </a:rPr>
            <a:t>Good</a:t>
          </a:r>
          <a:r>
            <a:rPr lang="es-ES" sz="2400" kern="1200">
              <a:latin typeface="Berlin Sans FB" pitchFamily="34" charset="0"/>
            </a:rPr>
            <a:t> </a:t>
          </a:r>
          <a:r>
            <a:rPr lang="es-ES" sz="2400" kern="1200" err="1">
              <a:latin typeface="Berlin Sans FB" pitchFamily="34" charset="0"/>
            </a:rPr>
            <a:t>Samaritan</a:t>
          </a:r>
          <a:endParaRPr lang="es-ES" sz="2400" kern="1200">
            <a:latin typeface="Berlin Sans FB" pitchFamily="34" charset="0"/>
          </a:endParaRPr>
        </a:p>
      </dsp:txBody>
      <dsp:txXfrm>
        <a:off x="44134" y="680618"/>
        <a:ext cx="1964911" cy="1418583"/>
      </dsp:txXfrm>
    </dsp:sp>
    <dsp:sp modelId="{6AA09887-80FF-42B4-A0B3-6FAFE10572B5}">
      <dsp:nvSpPr>
        <dsp:cNvPr id="0" name=""/>
        <dsp:cNvSpPr/>
      </dsp:nvSpPr>
      <dsp:spPr>
        <a:xfrm>
          <a:off x="2273329" y="956268"/>
          <a:ext cx="1598584" cy="12238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B591AF-4B6D-4569-8EC1-EA3D50CE74C6}">
      <dsp:nvSpPr>
        <dsp:cNvPr id="0" name=""/>
        <dsp:cNvSpPr/>
      </dsp:nvSpPr>
      <dsp:spPr>
        <a:xfrm>
          <a:off x="2209805" y="685800"/>
          <a:ext cx="1985854" cy="15383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kern="1200">
              <a:latin typeface="Berlin Sans FB" pitchFamily="34" charset="0"/>
            </a:rPr>
            <a:t>To  </a:t>
          </a:r>
        </a:p>
        <a:p>
          <a:pPr marL="0" lvl="0" indent="0" algn="ctr" defTabSz="1066800">
            <a:lnSpc>
              <a:spcPct val="90000"/>
            </a:lnSpc>
            <a:spcBef>
              <a:spcPct val="0"/>
            </a:spcBef>
            <a:spcAft>
              <a:spcPct val="35000"/>
            </a:spcAft>
            <a:buNone/>
          </a:pPr>
          <a:r>
            <a:rPr lang="es-ES" sz="2400" kern="1200" err="1">
              <a:latin typeface="Berlin Sans FB" pitchFamily="34" charset="0"/>
            </a:rPr>
            <a:t>Cyber</a:t>
          </a:r>
          <a:r>
            <a:rPr lang="es-ES" sz="2400" kern="1200">
              <a:latin typeface="Berlin Sans FB" pitchFamily="34" charset="0"/>
            </a:rPr>
            <a:t> Doctor</a:t>
          </a:r>
        </a:p>
      </dsp:txBody>
      <dsp:txXfrm>
        <a:off x="2254863" y="730858"/>
        <a:ext cx="1895738" cy="14482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BEB83-00BB-4836-A8E1-CF5EE4098EC4}">
      <dsp:nvSpPr>
        <dsp:cNvPr id="0" name=""/>
        <dsp:cNvSpPr/>
      </dsp:nvSpPr>
      <dsp:spPr>
        <a:xfrm>
          <a:off x="3519074" y="725438"/>
          <a:ext cx="4949256" cy="4949256"/>
        </a:xfrm>
        <a:prstGeom prst="blockArc">
          <a:avLst>
            <a:gd name="adj1" fmla="val 12587841"/>
            <a:gd name="adj2" fmla="val 16142976"/>
            <a:gd name="adj3" fmla="val 4533"/>
          </a:avLst>
        </a:prstGeom>
        <a:solidFill>
          <a:schemeClr val="accent3">
            <a:hueOff val="-4649685"/>
            <a:satOff val="-24297"/>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A39939-EC22-4FF1-83B8-B570DC2E1CFE}">
      <dsp:nvSpPr>
        <dsp:cNvPr id="0" name=""/>
        <dsp:cNvSpPr/>
      </dsp:nvSpPr>
      <dsp:spPr>
        <a:xfrm>
          <a:off x="3498616" y="760478"/>
          <a:ext cx="4949256" cy="4949256"/>
        </a:xfrm>
        <a:prstGeom prst="blockArc">
          <a:avLst>
            <a:gd name="adj1" fmla="val 9056698"/>
            <a:gd name="adj2" fmla="val 12645515"/>
            <a:gd name="adj3" fmla="val 4533"/>
          </a:avLst>
        </a:prstGeom>
        <a:solidFill>
          <a:schemeClr val="accent3">
            <a:hueOff val="-3719748"/>
            <a:satOff val="-19438"/>
            <a:lumOff val="-18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3A5F80-F8DD-4491-A278-3935492CAD80}">
      <dsp:nvSpPr>
        <dsp:cNvPr id="0" name=""/>
        <dsp:cNvSpPr/>
      </dsp:nvSpPr>
      <dsp:spPr>
        <a:xfrm>
          <a:off x="3478958" y="725771"/>
          <a:ext cx="4949256" cy="4949256"/>
        </a:xfrm>
        <a:prstGeom prst="blockArc">
          <a:avLst>
            <a:gd name="adj1" fmla="val 5400000"/>
            <a:gd name="adj2" fmla="val 9000000"/>
            <a:gd name="adj3" fmla="val 4533"/>
          </a:avLst>
        </a:prstGeom>
        <a:solidFill>
          <a:schemeClr val="accent3">
            <a:hueOff val="-2789811"/>
            <a:satOff val="-14578"/>
            <a:lumOff val="-141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33F73D-AD37-46D3-8931-42A31D26D157}">
      <dsp:nvSpPr>
        <dsp:cNvPr id="0" name=""/>
        <dsp:cNvSpPr/>
      </dsp:nvSpPr>
      <dsp:spPr>
        <a:xfrm>
          <a:off x="3478958" y="725771"/>
          <a:ext cx="4949256" cy="4949256"/>
        </a:xfrm>
        <a:prstGeom prst="blockArc">
          <a:avLst>
            <a:gd name="adj1" fmla="val 1800000"/>
            <a:gd name="adj2" fmla="val 5400000"/>
            <a:gd name="adj3" fmla="val 4533"/>
          </a:avLst>
        </a:prstGeom>
        <a:solidFill>
          <a:schemeClr val="accent3">
            <a:hueOff val="-1859874"/>
            <a:satOff val="-9719"/>
            <a:lumOff val="-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06CAF9-0283-4A25-BEC9-3021C659B0F7}">
      <dsp:nvSpPr>
        <dsp:cNvPr id="0" name=""/>
        <dsp:cNvSpPr/>
      </dsp:nvSpPr>
      <dsp:spPr>
        <a:xfrm>
          <a:off x="3478958" y="725771"/>
          <a:ext cx="4949256" cy="4949256"/>
        </a:xfrm>
        <a:prstGeom prst="blockArc">
          <a:avLst>
            <a:gd name="adj1" fmla="val 19800000"/>
            <a:gd name="adj2" fmla="val 1800000"/>
            <a:gd name="adj3" fmla="val 4533"/>
          </a:avLst>
        </a:prstGeom>
        <a:solidFill>
          <a:schemeClr val="accent3">
            <a:hueOff val="-929937"/>
            <a:satOff val="-4859"/>
            <a:lumOff val="-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D9D2DD-69CC-4FE3-BA61-C92839C180DE}">
      <dsp:nvSpPr>
        <dsp:cNvPr id="0" name=""/>
        <dsp:cNvSpPr/>
      </dsp:nvSpPr>
      <dsp:spPr>
        <a:xfrm>
          <a:off x="3599967" y="756259"/>
          <a:ext cx="4949256" cy="4949256"/>
        </a:xfrm>
        <a:prstGeom prst="blockArc">
          <a:avLst>
            <a:gd name="adj1" fmla="val 16200000"/>
            <a:gd name="adj2" fmla="val 19800000"/>
            <a:gd name="adj3" fmla="val 453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0BE4C7-E77D-4CDC-B06E-23173EFEA65D}">
      <dsp:nvSpPr>
        <dsp:cNvPr id="0" name=""/>
        <dsp:cNvSpPr/>
      </dsp:nvSpPr>
      <dsp:spPr>
        <a:xfrm>
          <a:off x="4840707" y="2087520"/>
          <a:ext cx="2225758" cy="222575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latin typeface="Berlin Sans FB" pitchFamily="34" charset="0"/>
            </a:rPr>
            <a:t>The</a:t>
          </a:r>
          <a:r>
            <a:rPr lang="es-ES" sz="2400" kern="1200">
              <a:latin typeface="Berlin Sans FB" pitchFamily="34" charset="0"/>
            </a:rPr>
            <a:t> </a:t>
          </a:r>
          <a:r>
            <a:rPr lang="es-ES" sz="2400" kern="1200" err="1">
              <a:latin typeface="Berlin Sans FB" pitchFamily="34" charset="0"/>
            </a:rPr>
            <a:t>Good</a:t>
          </a:r>
          <a:r>
            <a:rPr lang="es-ES" sz="2400" kern="1200">
              <a:latin typeface="Berlin Sans FB" pitchFamily="34" charset="0"/>
            </a:rPr>
            <a:t> </a:t>
          </a:r>
          <a:r>
            <a:rPr lang="es-ES" sz="2400" kern="1200" err="1">
              <a:latin typeface="Berlin Sans FB" pitchFamily="34" charset="0"/>
            </a:rPr>
            <a:t>Samaritan</a:t>
          </a:r>
          <a:endParaRPr lang="es-ES" sz="2400" kern="1200">
            <a:latin typeface="Berlin Sans FB" pitchFamily="34" charset="0"/>
          </a:endParaRPr>
        </a:p>
      </dsp:txBody>
      <dsp:txXfrm>
        <a:off x="5166662" y="2413475"/>
        <a:ext cx="1573848" cy="1573848"/>
      </dsp:txXfrm>
    </dsp:sp>
    <dsp:sp modelId="{91A434D5-C179-4635-8D2E-F2BC9D69D913}">
      <dsp:nvSpPr>
        <dsp:cNvPr id="0" name=""/>
        <dsp:cNvSpPr/>
      </dsp:nvSpPr>
      <dsp:spPr>
        <a:xfrm>
          <a:off x="4859600" y="2845"/>
          <a:ext cx="2187973" cy="155803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a:latin typeface="Berlin Sans FB" pitchFamily="34" charset="0"/>
            </a:rPr>
            <a:t> </a:t>
          </a:r>
          <a:r>
            <a:rPr lang="es-ES" sz="2400" kern="1200" err="1">
              <a:latin typeface="Berlin Sans FB" pitchFamily="34" charset="0"/>
            </a:rPr>
            <a:t>Conscience</a:t>
          </a:r>
          <a:endParaRPr lang="es-ES" sz="2400" kern="1200">
            <a:latin typeface="Berlin Sans FB" pitchFamily="34" charset="0"/>
          </a:endParaRPr>
        </a:p>
      </dsp:txBody>
      <dsp:txXfrm>
        <a:off x="5180021" y="231013"/>
        <a:ext cx="1547131" cy="1101694"/>
      </dsp:txXfrm>
    </dsp:sp>
    <dsp:sp modelId="{29EBF9FD-6166-45A7-B281-5E4CFD70AD3D}">
      <dsp:nvSpPr>
        <dsp:cNvPr id="0" name=""/>
        <dsp:cNvSpPr/>
      </dsp:nvSpPr>
      <dsp:spPr>
        <a:xfrm>
          <a:off x="6877157" y="1212114"/>
          <a:ext cx="2341891" cy="1558030"/>
        </a:xfrm>
        <a:prstGeom prst="ellipse">
          <a:avLst/>
        </a:prstGeom>
        <a:solidFill>
          <a:schemeClr val="accent3">
            <a:hueOff val="-929937"/>
            <a:satOff val="-4859"/>
            <a:lumOff val="-47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latin typeface="Berlin Sans FB" pitchFamily="34" charset="0"/>
            </a:rPr>
            <a:t>Compassion</a:t>
          </a:r>
          <a:endParaRPr lang="es-ES" sz="2400" kern="1200">
            <a:latin typeface="Berlin Sans FB" pitchFamily="34" charset="0"/>
          </a:endParaRPr>
        </a:p>
      </dsp:txBody>
      <dsp:txXfrm>
        <a:off x="7220119" y="1440282"/>
        <a:ext cx="1655967" cy="1101694"/>
      </dsp:txXfrm>
    </dsp:sp>
    <dsp:sp modelId="{F8091A7A-32A5-4AB7-A8E5-32FF84EC0781}">
      <dsp:nvSpPr>
        <dsp:cNvPr id="0" name=""/>
        <dsp:cNvSpPr/>
      </dsp:nvSpPr>
      <dsp:spPr>
        <a:xfrm>
          <a:off x="6916786" y="3630654"/>
          <a:ext cx="2262634" cy="1558030"/>
        </a:xfrm>
        <a:prstGeom prst="ellipse">
          <a:avLst/>
        </a:prstGeom>
        <a:solidFill>
          <a:schemeClr val="accent3">
            <a:hueOff val="-1859874"/>
            <a:satOff val="-9719"/>
            <a:lumOff val="-9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latin typeface="Berlin Sans FB" pitchFamily="34" charset="0"/>
            </a:rPr>
            <a:t>Proximity</a:t>
          </a:r>
          <a:endParaRPr lang="es-ES" sz="2400" kern="1200">
            <a:latin typeface="Berlin Sans FB" pitchFamily="34" charset="0"/>
          </a:endParaRPr>
        </a:p>
      </dsp:txBody>
      <dsp:txXfrm>
        <a:off x="7248141" y="3858822"/>
        <a:ext cx="1599924" cy="1101694"/>
      </dsp:txXfrm>
    </dsp:sp>
    <dsp:sp modelId="{E05D5AEB-8361-4CBC-8C21-3E373820B1AF}">
      <dsp:nvSpPr>
        <dsp:cNvPr id="0" name=""/>
        <dsp:cNvSpPr/>
      </dsp:nvSpPr>
      <dsp:spPr>
        <a:xfrm>
          <a:off x="4859600" y="4839923"/>
          <a:ext cx="2187973" cy="1558030"/>
        </a:xfrm>
        <a:prstGeom prst="ellipse">
          <a:avLst/>
        </a:prstGeom>
        <a:solidFill>
          <a:schemeClr val="accent3">
            <a:hueOff val="-2789811"/>
            <a:satOff val="-14578"/>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latin typeface="Berlin Sans FB" pitchFamily="34" charset="0"/>
            </a:rPr>
            <a:t>Care</a:t>
          </a:r>
          <a:endParaRPr lang="es-ES" sz="2400" kern="1200">
            <a:latin typeface="Berlin Sans FB" pitchFamily="34" charset="0"/>
          </a:endParaRPr>
        </a:p>
      </dsp:txBody>
      <dsp:txXfrm>
        <a:off x="5180021" y="5068091"/>
        <a:ext cx="1547131" cy="1101694"/>
      </dsp:txXfrm>
    </dsp:sp>
    <dsp:sp modelId="{A3455B48-59CF-4824-81D4-8B44191D5168}">
      <dsp:nvSpPr>
        <dsp:cNvPr id="0" name=""/>
        <dsp:cNvSpPr/>
      </dsp:nvSpPr>
      <dsp:spPr>
        <a:xfrm>
          <a:off x="2538125" y="3630654"/>
          <a:ext cx="2641890" cy="1558030"/>
        </a:xfrm>
        <a:prstGeom prst="ellipse">
          <a:avLst/>
        </a:prstGeom>
        <a:solidFill>
          <a:schemeClr val="accent3">
            <a:hueOff val="-3719748"/>
            <a:satOff val="-19438"/>
            <a:lumOff val="-1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err="1">
              <a:latin typeface="Berlin Sans FB" pitchFamily="34" charset="0"/>
            </a:rPr>
            <a:t>Accompaniment</a:t>
          </a:r>
          <a:endParaRPr lang="es-ES" sz="2000" kern="1200">
            <a:latin typeface="Berlin Sans FB" pitchFamily="34" charset="0"/>
          </a:endParaRPr>
        </a:p>
      </dsp:txBody>
      <dsp:txXfrm>
        <a:off x="2925021" y="3858822"/>
        <a:ext cx="1868098" cy="1101694"/>
      </dsp:txXfrm>
    </dsp:sp>
    <dsp:sp modelId="{2EC540E2-C8C8-41B9-82C5-7420AF9593C0}">
      <dsp:nvSpPr>
        <dsp:cNvPr id="0" name=""/>
        <dsp:cNvSpPr/>
      </dsp:nvSpPr>
      <dsp:spPr>
        <a:xfrm>
          <a:off x="2550014" y="1066799"/>
          <a:ext cx="2689815" cy="1862828"/>
        </a:xfrm>
        <a:prstGeom prst="ellipse">
          <a:avLst/>
        </a:prstGeom>
        <a:solidFill>
          <a:schemeClr val="accent3">
            <a:hueOff val="-4649685"/>
            <a:satOff val="-24297"/>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latin typeface="Berlin Sans FB" pitchFamily="34" charset="0"/>
            </a:rPr>
            <a:t>Collaboration</a:t>
          </a:r>
          <a:endParaRPr lang="es-ES" sz="2400" kern="1200">
            <a:latin typeface="Berlin Sans FB" pitchFamily="34" charset="0"/>
          </a:endParaRPr>
        </a:p>
      </dsp:txBody>
      <dsp:txXfrm>
        <a:off x="2943928" y="1339604"/>
        <a:ext cx="1901987" cy="13172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760FA-9C1D-47ED-8F60-1672EF351309}">
      <dsp:nvSpPr>
        <dsp:cNvPr id="0" name=""/>
        <dsp:cNvSpPr/>
      </dsp:nvSpPr>
      <dsp:spPr>
        <a:xfrm>
          <a:off x="0" y="3848370"/>
          <a:ext cx="11961811" cy="1568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b="0" kern="1200"/>
            <a:t>“</a:t>
          </a:r>
          <a:r>
            <a:rPr lang="en-US" sz="2800" b="0" kern="1200">
              <a:latin typeface="Berlin Sans FB" pitchFamily="34" charset="0"/>
            </a:rPr>
            <a:t>A baptized Christian who takes to heart his being a Christian, effectively lives and achieves his specific profession in the world where he is placed.”</a:t>
          </a:r>
          <a:r>
            <a:rPr lang="en-US" sz="2800" b="0" kern="1200" baseline="30000">
              <a:latin typeface="Berlin Sans FB" pitchFamily="34" charset="0"/>
            </a:rPr>
            <a:t>  (Ratzinger)</a:t>
          </a:r>
        </a:p>
      </dsp:txBody>
      <dsp:txXfrm>
        <a:off x="0" y="3848370"/>
        <a:ext cx="11961811" cy="1568570"/>
      </dsp:txXfrm>
    </dsp:sp>
    <dsp:sp modelId="{962FAA4D-B09D-4C65-BEF2-279C7B8E5758}">
      <dsp:nvSpPr>
        <dsp:cNvPr id="0" name=""/>
        <dsp:cNvSpPr/>
      </dsp:nvSpPr>
      <dsp:spPr>
        <a:xfrm rot="10800000">
          <a:off x="0" y="2389248"/>
          <a:ext cx="11961811" cy="1482650"/>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Berlin Sans FB" pitchFamily="34" charset="0"/>
            </a:rPr>
            <a:t>They give a coherent testimony with their lives</a:t>
          </a:r>
        </a:p>
      </dsp:txBody>
      <dsp:txXfrm rot="10800000">
        <a:off x="0" y="2389248"/>
        <a:ext cx="11961811" cy="963381"/>
      </dsp:txXfrm>
    </dsp:sp>
    <dsp:sp modelId="{48D57141-24C4-438C-A3EF-B1E9B7413930}">
      <dsp:nvSpPr>
        <dsp:cNvPr id="0" name=""/>
        <dsp:cNvSpPr/>
      </dsp:nvSpPr>
      <dsp:spPr>
        <a:xfrm rot="10800000">
          <a:off x="0" y="314"/>
          <a:ext cx="11961811" cy="241246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n-US" sz="2800" kern="1200">
              <a:latin typeface="Berlin Sans FB" pitchFamily="34" charset="0"/>
            </a:rPr>
            <a:t>They “see their daily activities as an occasion to join themselves to God,                                                      fulfill His will, serve other people, and lead them to communion with God in Christ.”</a:t>
          </a:r>
          <a:r>
            <a:rPr lang="es-ES" sz="2800" i="1" kern="1200">
              <a:latin typeface="Berlin Sans FB" pitchFamily="34" charset="0"/>
            </a:rPr>
            <a:t> </a:t>
          </a:r>
          <a:r>
            <a:rPr lang="es-ES" sz="2800" i="1" kern="1200" err="1">
              <a:latin typeface="Berlin Sans FB" pitchFamily="34" charset="0"/>
            </a:rPr>
            <a:t>Christifideles</a:t>
          </a:r>
          <a:r>
            <a:rPr lang="es-ES" sz="2800" i="1" kern="1200">
              <a:latin typeface="Berlin Sans FB" pitchFamily="34" charset="0"/>
            </a:rPr>
            <a:t> </a:t>
          </a:r>
          <a:r>
            <a:rPr lang="es-ES" sz="2800" i="1" kern="1200" err="1">
              <a:latin typeface="Berlin Sans FB" pitchFamily="34" charset="0"/>
            </a:rPr>
            <a:t>Laici</a:t>
          </a:r>
          <a:r>
            <a:rPr lang="es-ES" sz="2800" i="1" kern="1200">
              <a:latin typeface="Berlin Sans FB" pitchFamily="34" charset="0"/>
            </a:rPr>
            <a:t>, 52</a:t>
          </a:r>
        </a:p>
      </dsp:txBody>
      <dsp:txXfrm rot="10800000">
        <a:off x="0" y="314"/>
        <a:ext cx="11961811" cy="156754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19CC3-DD1D-4F29-8582-95267EB685D5}">
      <dsp:nvSpPr>
        <dsp:cNvPr id="0" name=""/>
        <dsp:cNvSpPr/>
      </dsp:nvSpPr>
      <dsp:spPr>
        <a:xfrm>
          <a:off x="0" y="0"/>
          <a:ext cx="11887199" cy="3112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Each person is a unique and unrepeatable </a:t>
          </a:r>
          <a:r>
            <a:rPr lang="en-US" sz="3800" kern="12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image of the humanity of Christ, who demonstrated that each individual “is not a number, but a person, unique and unrepeatable.”</a:t>
          </a:r>
          <a:r>
            <a:rPr lang="en-US" sz="3800" b="1" kern="12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 </a:t>
          </a:r>
          <a:br>
            <a:rPr lang="es-ES" sz="3800" kern="1200">
              <a:latin typeface="Berlin Sans FB" panose="020E0602020502020306" pitchFamily="34" charset="0"/>
              <a:ea typeface="Calibri" panose="020F0502020204030204" pitchFamily="34" charset="0"/>
              <a:cs typeface="Times New Roman" panose="02020603050405020304" pitchFamily="18" charset="0"/>
            </a:rPr>
          </a:br>
          <a:endParaRPr lang="es-ES" sz="3800" kern="1200"/>
        </a:p>
      </dsp:txBody>
      <dsp:txXfrm>
        <a:off x="151925" y="151925"/>
        <a:ext cx="11583349" cy="2808350"/>
      </dsp:txXfrm>
    </dsp:sp>
    <dsp:sp modelId="{15B86D10-55FA-4B37-B124-5FADA3DB3881}">
      <dsp:nvSpPr>
        <dsp:cNvPr id="0" name=""/>
        <dsp:cNvSpPr/>
      </dsp:nvSpPr>
      <dsp:spPr>
        <a:xfrm>
          <a:off x="0" y="3288600"/>
          <a:ext cx="11887199" cy="3112200"/>
        </a:xfrm>
        <a:prstGeom prst="roundRect">
          <a:avLst/>
        </a:prstGeom>
        <a:solidFill>
          <a:srgbClr val="FFC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Corporate efficiency and cost saving in health care have often trumped the need of patients to be accompanied through their illness.</a:t>
          </a:r>
          <a:endParaRPr lang="es-ES" sz="3800" kern="1200"/>
        </a:p>
      </dsp:txBody>
      <dsp:txXfrm>
        <a:off x="151925" y="3440525"/>
        <a:ext cx="11583349" cy="28083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D2B5C-01DB-4DE2-AB22-752B8D9E6FCC}">
      <dsp:nvSpPr>
        <dsp:cNvPr id="0" name=""/>
        <dsp:cNvSpPr/>
      </dsp:nvSpPr>
      <dsp:spPr>
        <a:xfrm>
          <a:off x="4848528" y="-59091"/>
          <a:ext cx="2631507" cy="2395100"/>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Berlin Sans FB" pitchFamily="34" charset="0"/>
            </a:rPr>
            <a:t>Disrespect</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for</a:t>
          </a:r>
          <a:r>
            <a:rPr lang="es-ES" sz="2400" kern="1200">
              <a:solidFill>
                <a:schemeClr val="tx1"/>
              </a:solidFill>
              <a:latin typeface="Berlin Sans FB" pitchFamily="34" charset="0"/>
            </a:rPr>
            <a:t> </a:t>
          </a:r>
        </a:p>
        <a:p>
          <a:pPr marL="0" lvl="0" indent="0" algn="ctr" defTabSz="1066800">
            <a:lnSpc>
              <a:spcPct val="90000"/>
            </a:lnSpc>
            <a:spcBef>
              <a:spcPct val="0"/>
            </a:spcBef>
            <a:spcAft>
              <a:spcPct val="35000"/>
            </a:spcAft>
            <a:buNone/>
          </a:pPr>
          <a:r>
            <a:rPr lang="es-ES" sz="2400" kern="1200" err="1">
              <a:solidFill>
                <a:schemeClr val="tx1"/>
              </a:solidFill>
              <a:latin typeface="Berlin Sans FB" pitchFamily="34" charset="0"/>
            </a:rPr>
            <a:t>Life</a:t>
          </a:r>
          <a:r>
            <a:rPr lang="es-ES" sz="2400" kern="1200">
              <a:solidFill>
                <a:schemeClr val="tx1"/>
              </a:solidFill>
              <a:latin typeface="Berlin Sans FB" pitchFamily="34" charset="0"/>
            </a:rPr>
            <a:t> and  </a:t>
          </a:r>
          <a:r>
            <a:rPr lang="es-ES" sz="2400" kern="1200" err="1">
              <a:solidFill>
                <a:schemeClr val="tx1"/>
              </a:solidFill>
              <a:latin typeface="Berlin Sans FB" pitchFamily="34" charset="0"/>
            </a:rPr>
            <a:t>Dignity</a:t>
          </a:r>
          <a:endParaRPr lang="es-ES" sz="2400" kern="1200">
            <a:solidFill>
              <a:schemeClr val="tx1"/>
            </a:solidFill>
            <a:latin typeface="Berlin Sans FB" pitchFamily="34" charset="0"/>
          </a:endParaRPr>
        </a:p>
        <a:p>
          <a:pPr marL="0" lvl="0" indent="0" algn="ctr" defTabSz="1066800">
            <a:lnSpc>
              <a:spcPct val="90000"/>
            </a:lnSpc>
            <a:spcBef>
              <a:spcPct val="0"/>
            </a:spcBef>
            <a:spcAft>
              <a:spcPct val="35000"/>
            </a:spcAft>
            <a:buNone/>
          </a:pPr>
          <a:r>
            <a:rPr lang="es-ES" sz="2400" kern="1200">
              <a:solidFill>
                <a:schemeClr val="tx1"/>
              </a:solidFill>
              <a:latin typeface="Berlin Sans FB" pitchFamily="34" charset="0"/>
            </a:rPr>
            <a:t>(</a:t>
          </a:r>
          <a:r>
            <a:rPr lang="es-ES" sz="2400" kern="1200" err="1">
              <a:solidFill>
                <a:schemeClr val="tx1"/>
              </a:solidFill>
              <a:latin typeface="Berlin Sans FB" pitchFamily="34" charset="0"/>
            </a:rPr>
            <a:t>abortion</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euthanasia</a:t>
          </a:r>
          <a:r>
            <a:rPr lang="es-ES" sz="2400" kern="1200">
              <a:solidFill>
                <a:schemeClr val="tx1"/>
              </a:solidFill>
              <a:latin typeface="Berlin Sans FB" pitchFamily="34" charset="0"/>
            </a:rPr>
            <a:t>)</a:t>
          </a:r>
          <a:endParaRPr lang="es-ES" sz="2400" kern="1200">
            <a:solidFill>
              <a:schemeClr val="tx1"/>
            </a:solidFill>
          </a:endParaRPr>
        </a:p>
      </dsp:txBody>
      <dsp:txXfrm>
        <a:off x="5233903" y="291663"/>
        <a:ext cx="1860757" cy="1693592"/>
      </dsp:txXfrm>
    </dsp:sp>
    <dsp:sp modelId="{E3826E90-ACD8-4B91-9BEF-CED50456D361}">
      <dsp:nvSpPr>
        <dsp:cNvPr id="0" name=""/>
        <dsp:cNvSpPr/>
      </dsp:nvSpPr>
      <dsp:spPr>
        <a:xfrm rot="1335699">
          <a:off x="7682449" y="1602290"/>
          <a:ext cx="917279" cy="69074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solidFill>
              <a:schemeClr val="tx1"/>
            </a:solidFill>
          </a:endParaRPr>
        </a:p>
      </dsp:txBody>
      <dsp:txXfrm>
        <a:off x="7690172" y="1701186"/>
        <a:ext cx="710057" cy="414444"/>
      </dsp:txXfrm>
    </dsp:sp>
    <dsp:sp modelId="{646E3E9E-467C-48E0-9764-C16947C8C6D8}">
      <dsp:nvSpPr>
        <dsp:cNvPr id="0" name=""/>
        <dsp:cNvSpPr/>
      </dsp:nvSpPr>
      <dsp:spPr>
        <a:xfrm>
          <a:off x="8902567" y="1344208"/>
          <a:ext cx="2338797" cy="2787707"/>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tx1"/>
              </a:solidFill>
              <a:latin typeface="Berlin Sans FB" pitchFamily="34" charset="0"/>
            </a:rPr>
            <a:t>PGD  and NIPT, </a:t>
          </a:r>
        </a:p>
        <a:p>
          <a:pPr marL="0" lvl="0" indent="0" algn="ctr" defTabSz="1066800">
            <a:lnSpc>
              <a:spcPct val="90000"/>
            </a:lnSpc>
            <a:spcBef>
              <a:spcPct val="0"/>
            </a:spcBef>
            <a:spcAft>
              <a:spcPct val="35000"/>
            </a:spcAft>
            <a:buNone/>
          </a:pPr>
          <a:r>
            <a:rPr lang="es-ES" sz="2400" kern="1200">
              <a:solidFill>
                <a:schemeClr val="tx1"/>
              </a:solidFill>
              <a:latin typeface="Berlin Sans FB" pitchFamily="34" charset="0"/>
            </a:rPr>
            <a:t>(</a:t>
          </a:r>
          <a:r>
            <a:rPr lang="es-ES" sz="2400" kern="1200" err="1">
              <a:solidFill>
                <a:schemeClr val="tx1"/>
              </a:solidFill>
              <a:latin typeface="Berlin Sans FB" pitchFamily="34" charset="0"/>
            </a:rPr>
            <a:t>Savulescu</a:t>
          </a:r>
          <a:r>
            <a:rPr lang="es-ES" sz="2400" kern="1200">
              <a:solidFill>
                <a:schemeClr val="tx1"/>
              </a:solidFill>
              <a:latin typeface="Berlin Sans FB" pitchFamily="34" charset="0"/>
            </a:rPr>
            <a:t>)</a:t>
          </a:r>
        </a:p>
        <a:p>
          <a:pPr marL="0" lvl="0" indent="0" algn="ctr" defTabSz="1066800">
            <a:lnSpc>
              <a:spcPct val="90000"/>
            </a:lnSpc>
            <a:spcBef>
              <a:spcPct val="0"/>
            </a:spcBef>
            <a:spcAft>
              <a:spcPct val="35000"/>
            </a:spcAft>
            <a:buNone/>
          </a:pPr>
          <a:endParaRPr lang="es-ES" sz="2400" kern="1200">
            <a:solidFill>
              <a:schemeClr val="tx1"/>
            </a:solidFill>
            <a:latin typeface="Berlin Sans FB" pitchFamily="34" charset="0"/>
          </a:endParaRPr>
        </a:p>
      </dsp:txBody>
      <dsp:txXfrm>
        <a:off x="9245076" y="1752458"/>
        <a:ext cx="1653779" cy="1971207"/>
      </dsp:txXfrm>
    </dsp:sp>
    <dsp:sp modelId="{35EA7D11-7EA8-484E-AD9B-EBB385F11FAA}">
      <dsp:nvSpPr>
        <dsp:cNvPr id="0" name=""/>
        <dsp:cNvSpPr/>
      </dsp:nvSpPr>
      <dsp:spPr>
        <a:xfrm rot="7907815">
          <a:off x="8511940" y="3724904"/>
          <a:ext cx="738035" cy="69074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solidFill>
              <a:schemeClr val="tx1"/>
            </a:solidFill>
          </a:endParaRPr>
        </a:p>
      </dsp:txBody>
      <dsp:txXfrm rot="10800000">
        <a:off x="8684607" y="3785809"/>
        <a:ext cx="530813" cy="414444"/>
      </dsp:txXfrm>
    </dsp:sp>
    <dsp:sp modelId="{C8A846B8-A273-4687-97E3-E4746FA95BBB}">
      <dsp:nvSpPr>
        <dsp:cNvPr id="0" name=""/>
        <dsp:cNvSpPr/>
      </dsp:nvSpPr>
      <dsp:spPr>
        <a:xfrm>
          <a:off x="6554639" y="4117709"/>
          <a:ext cx="2319845" cy="2514501"/>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Berlin Sans FB" pitchFamily="34" charset="0"/>
            </a:rPr>
            <a:t>Genetics</a:t>
          </a:r>
          <a:endParaRPr lang="es-ES" sz="2400" kern="1200">
            <a:solidFill>
              <a:schemeClr val="tx1"/>
            </a:solidFill>
            <a:latin typeface="Berlin Sans FB" pitchFamily="34" charset="0"/>
          </a:endParaRPr>
        </a:p>
      </dsp:txBody>
      <dsp:txXfrm>
        <a:off x="6894372" y="4485949"/>
        <a:ext cx="1640379" cy="1778021"/>
      </dsp:txXfrm>
    </dsp:sp>
    <dsp:sp modelId="{51E989EF-8320-471E-A2DC-8B8F798940C4}">
      <dsp:nvSpPr>
        <dsp:cNvPr id="0" name=""/>
        <dsp:cNvSpPr/>
      </dsp:nvSpPr>
      <dsp:spPr>
        <a:xfrm rot="10576731">
          <a:off x="5761945" y="5138294"/>
          <a:ext cx="562408" cy="69074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solidFill>
              <a:schemeClr val="tx1"/>
            </a:solidFill>
          </a:endParaRPr>
        </a:p>
      </dsp:txBody>
      <dsp:txXfrm rot="10800000">
        <a:off x="5930489" y="5270967"/>
        <a:ext cx="393686" cy="414444"/>
      </dsp:txXfrm>
    </dsp:sp>
    <dsp:sp modelId="{40DD93EA-3DC7-4BFF-A4EC-371A72C40A5F}">
      <dsp:nvSpPr>
        <dsp:cNvPr id="0" name=""/>
        <dsp:cNvSpPr/>
      </dsp:nvSpPr>
      <dsp:spPr>
        <a:xfrm>
          <a:off x="3122048" y="4409123"/>
          <a:ext cx="2378276" cy="2374367"/>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Berlin Sans FB" pitchFamily="34" charset="0"/>
            </a:rPr>
            <a:t>Assist</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Reprod</a:t>
          </a:r>
          <a:r>
            <a:rPr lang="es-ES" sz="2400" kern="1200">
              <a:solidFill>
                <a:schemeClr val="tx1"/>
              </a:solidFill>
              <a:latin typeface="Berlin Sans FB" pitchFamily="34" charset="0"/>
            </a:rPr>
            <a:t>. Technologies</a:t>
          </a:r>
        </a:p>
        <a:p>
          <a:pPr marL="0" lvl="0" indent="0" algn="ctr" defTabSz="1066800">
            <a:lnSpc>
              <a:spcPct val="90000"/>
            </a:lnSpc>
            <a:spcBef>
              <a:spcPct val="0"/>
            </a:spcBef>
            <a:spcAft>
              <a:spcPct val="35000"/>
            </a:spcAft>
            <a:buNone/>
          </a:pPr>
          <a:r>
            <a:rPr lang="es-ES" sz="2400" kern="1200" err="1">
              <a:solidFill>
                <a:schemeClr val="tx1"/>
              </a:solidFill>
              <a:latin typeface="Berlin Sans FB" pitchFamily="34" charset="0"/>
            </a:rPr>
            <a:t>Surrogacy</a:t>
          </a:r>
          <a:endParaRPr lang="es-ES" sz="2400" kern="1200">
            <a:solidFill>
              <a:schemeClr val="tx1"/>
            </a:solidFill>
          </a:endParaRPr>
        </a:p>
      </dsp:txBody>
      <dsp:txXfrm>
        <a:off x="3470338" y="4756841"/>
        <a:ext cx="1681696" cy="1678931"/>
      </dsp:txXfrm>
    </dsp:sp>
    <dsp:sp modelId="{A192D07C-4CC7-42DD-926F-549341FB7889}">
      <dsp:nvSpPr>
        <dsp:cNvPr id="0" name=""/>
        <dsp:cNvSpPr/>
      </dsp:nvSpPr>
      <dsp:spPr>
        <a:xfrm rot="14009279">
          <a:off x="3078166" y="3925636"/>
          <a:ext cx="503837" cy="69074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solidFill>
              <a:schemeClr val="tx1"/>
            </a:solidFill>
          </a:endParaRPr>
        </a:p>
      </dsp:txBody>
      <dsp:txXfrm rot="10800000">
        <a:off x="3198708" y="4124526"/>
        <a:ext cx="352686" cy="414444"/>
      </dsp:txXfrm>
    </dsp:sp>
    <dsp:sp modelId="{2A53EE81-5C4C-4306-A25B-57085425FA7F}">
      <dsp:nvSpPr>
        <dsp:cNvPr id="0" name=""/>
        <dsp:cNvSpPr/>
      </dsp:nvSpPr>
      <dsp:spPr>
        <a:xfrm>
          <a:off x="794491" y="1422167"/>
          <a:ext cx="2851889" cy="2699783"/>
        </a:xfrm>
        <a:prstGeom prst="ellipse">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err="1">
              <a:solidFill>
                <a:schemeClr val="tx1"/>
              </a:solidFill>
              <a:latin typeface="Berlin Sans FB" pitchFamily="34" charset="0"/>
            </a:rPr>
            <a:t>Embryos</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created</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for</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research</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stem</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cells</a:t>
          </a:r>
          <a:endParaRPr lang="es-ES" sz="2400" kern="1200">
            <a:solidFill>
              <a:schemeClr val="tx1"/>
            </a:solidFill>
            <a:latin typeface="Berlin Sans FB" pitchFamily="34" charset="0"/>
          </a:endParaRPr>
        </a:p>
        <a:p>
          <a:pPr marL="0" lvl="0" indent="0" algn="ctr" defTabSz="1066800">
            <a:lnSpc>
              <a:spcPct val="90000"/>
            </a:lnSpc>
            <a:spcBef>
              <a:spcPct val="0"/>
            </a:spcBef>
            <a:spcAft>
              <a:spcPct val="35000"/>
            </a:spcAft>
            <a:buNone/>
          </a:pPr>
          <a:r>
            <a:rPr lang="es-ES" sz="2400" kern="1200" err="1">
              <a:solidFill>
                <a:schemeClr val="tx1"/>
              </a:solidFill>
              <a:latin typeface="Berlin Sans FB" pitchFamily="34" charset="0"/>
            </a:rPr>
            <a:t>Kill</a:t>
          </a:r>
          <a:r>
            <a:rPr lang="es-ES" sz="2400" kern="1200">
              <a:solidFill>
                <a:schemeClr val="tx1"/>
              </a:solidFill>
              <a:latin typeface="Berlin Sans FB" pitchFamily="34" charset="0"/>
            </a:rPr>
            <a:t> </a:t>
          </a:r>
          <a:r>
            <a:rPr lang="es-ES" sz="2400" kern="1200" err="1">
              <a:solidFill>
                <a:schemeClr val="tx1"/>
              </a:solidFill>
              <a:latin typeface="Berlin Sans FB" pitchFamily="34" charset="0"/>
            </a:rPr>
            <a:t>someone</a:t>
          </a:r>
          <a:r>
            <a:rPr lang="es-ES" sz="2400" kern="1200">
              <a:solidFill>
                <a:schemeClr val="tx1"/>
              </a:solidFill>
              <a:latin typeface="Berlin Sans FB" pitchFamily="34" charset="0"/>
            </a:rPr>
            <a:t> to cure </a:t>
          </a:r>
          <a:r>
            <a:rPr lang="es-ES" sz="2400" kern="1200" err="1">
              <a:solidFill>
                <a:schemeClr val="tx1"/>
              </a:solidFill>
              <a:latin typeface="Berlin Sans FB" pitchFamily="34" charset="0"/>
            </a:rPr>
            <a:t>another</a:t>
          </a:r>
          <a:r>
            <a:rPr lang="es-ES" sz="2400" kern="1200">
              <a:solidFill>
                <a:schemeClr val="tx1"/>
              </a:solidFill>
              <a:latin typeface="Berlin Sans FB" pitchFamily="34" charset="0"/>
            </a:rPr>
            <a:t>?</a:t>
          </a:r>
        </a:p>
      </dsp:txBody>
      <dsp:txXfrm>
        <a:off x="1212140" y="1817541"/>
        <a:ext cx="2016591" cy="1909035"/>
      </dsp:txXfrm>
    </dsp:sp>
    <dsp:sp modelId="{E7DD85D5-ABB7-41B6-AE4E-0B8D591C362B}">
      <dsp:nvSpPr>
        <dsp:cNvPr id="0" name=""/>
        <dsp:cNvSpPr/>
      </dsp:nvSpPr>
      <dsp:spPr>
        <a:xfrm rot="20249996">
          <a:off x="3812143" y="1596302"/>
          <a:ext cx="826032" cy="690740"/>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solidFill>
              <a:schemeClr val="tx1"/>
            </a:solidFill>
          </a:endParaRPr>
        </a:p>
      </dsp:txBody>
      <dsp:txXfrm>
        <a:off x="3820030" y="1774100"/>
        <a:ext cx="618810" cy="4144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6BBC0-323B-4B3B-B110-0A9CB3AE9AF5}">
      <dsp:nvSpPr>
        <dsp:cNvPr id="0" name=""/>
        <dsp:cNvSpPr/>
      </dsp:nvSpPr>
      <dsp:spPr>
        <a:xfrm>
          <a:off x="14283" y="14968"/>
          <a:ext cx="4185501" cy="348481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1781" tIns="38100" rIns="191781" bIns="38100" numCol="1" spcCol="1270" anchor="ctr" anchorCtr="0">
          <a:noAutofit/>
        </a:bodyPr>
        <a:lstStyle/>
        <a:p>
          <a:pPr marL="0" lvl="0" indent="0" algn="ctr" defTabSz="1333500">
            <a:lnSpc>
              <a:spcPct val="90000"/>
            </a:lnSpc>
            <a:spcBef>
              <a:spcPct val="0"/>
            </a:spcBef>
            <a:spcAft>
              <a:spcPct val="35000"/>
            </a:spcAft>
            <a:buNone/>
          </a:pPr>
          <a:r>
            <a:rPr lang="en-GB" sz="3000" kern="1200">
              <a:latin typeface="Berlin Sans FB" pitchFamily="34" charset="0"/>
            </a:rPr>
            <a:t>Treatment </a:t>
          </a:r>
          <a:endParaRPr lang="es-ES" sz="3000" kern="1200">
            <a:latin typeface="Berlin Sans FB" pitchFamily="34" charset="0"/>
          </a:endParaRPr>
        </a:p>
      </dsp:txBody>
      <dsp:txXfrm>
        <a:off x="627235" y="525307"/>
        <a:ext cx="2959597" cy="2464132"/>
      </dsp:txXfrm>
    </dsp:sp>
    <dsp:sp modelId="{A475AD5C-5209-4EB9-9452-04A53E3C0C33}">
      <dsp:nvSpPr>
        <dsp:cNvPr id="0" name=""/>
        <dsp:cNvSpPr/>
      </dsp:nvSpPr>
      <dsp:spPr>
        <a:xfrm>
          <a:off x="3505199" y="0"/>
          <a:ext cx="3931423" cy="348481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1781" tIns="38100" rIns="191781" bIns="38100" numCol="1" spcCol="1270" anchor="ctr" anchorCtr="0">
          <a:noAutofit/>
        </a:bodyPr>
        <a:lstStyle/>
        <a:p>
          <a:pPr marL="0" lvl="0" indent="0" algn="ctr" defTabSz="1333500">
            <a:lnSpc>
              <a:spcPct val="90000"/>
            </a:lnSpc>
            <a:spcBef>
              <a:spcPct val="0"/>
            </a:spcBef>
            <a:spcAft>
              <a:spcPct val="35000"/>
            </a:spcAft>
            <a:buNone/>
          </a:pPr>
          <a:r>
            <a:rPr lang="en-GB" sz="3000" kern="1200">
              <a:latin typeface="Berlin Sans FB" pitchFamily="34" charset="0"/>
            </a:rPr>
            <a:t>Enhancement</a:t>
          </a:r>
        </a:p>
      </dsp:txBody>
      <dsp:txXfrm>
        <a:off x="4080943" y="510339"/>
        <a:ext cx="2779935" cy="2464132"/>
      </dsp:txXfrm>
    </dsp:sp>
    <dsp:sp modelId="{AA529C36-F2F6-48EA-BF1B-E23BEA215F01}">
      <dsp:nvSpPr>
        <dsp:cNvPr id="0" name=""/>
        <dsp:cNvSpPr/>
      </dsp:nvSpPr>
      <dsp:spPr>
        <a:xfrm>
          <a:off x="6724160" y="55984"/>
          <a:ext cx="3942679" cy="348481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91781" tIns="38100" rIns="191781" bIns="38100" numCol="1" spcCol="1270" anchor="ctr" anchorCtr="0">
          <a:noAutofit/>
        </a:bodyPr>
        <a:lstStyle/>
        <a:p>
          <a:pPr marL="0" lvl="0" indent="0" algn="ctr" defTabSz="1333500">
            <a:lnSpc>
              <a:spcPct val="90000"/>
            </a:lnSpc>
            <a:spcBef>
              <a:spcPct val="0"/>
            </a:spcBef>
            <a:spcAft>
              <a:spcPct val="35000"/>
            </a:spcAft>
            <a:buNone/>
          </a:pPr>
          <a:r>
            <a:rPr lang="en-GB" sz="3000" kern="1200">
              <a:latin typeface="Berlin Sans FB" pitchFamily="34" charset="0"/>
            </a:rPr>
            <a:t>Change the Human</a:t>
          </a:r>
        </a:p>
      </dsp:txBody>
      <dsp:txXfrm>
        <a:off x="7301552" y="566323"/>
        <a:ext cx="2787895" cy="24641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89939-D5C6-4A93-BFFA-6AC97C080554}">
      <dsp:nvSpPr>
        <dsp:cNvPr id="0" name=""/>
        <dsp:cNvSpPr/>
      </dsp:nvSpPr>
      <dsp:spPr>
        <a:xfrm>
          <a:off x="0" y="533404"/>
          <a:ext cx="12038012" cy="4815205"/>
        </a:xfrm>
        <a:prstGeom prst="leftRightRibb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7A2974-3AFF-4500-A35A-871CF170BAC2}">
      <dsp:nvSpPr>
        <dsp:cNvPr id="0" name=""/>
        <dsp:cNvSpPr/>
      </dsp:nvSpPr>
      <dsp:spPr>
        <a:xfrm>
          <a:off x="152392" y="1330658"/>
          <a:ext cx="6556882" cy="235945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37160" numCol="1" spcCol="1270" anchor="ctr" anchorCtr="0">
          <a:noAutofit/>
        </a:bodyPr>
        <a:lstStyle/>
        <a:p>
          <a:pPr marL="0" lvl="0" indent="0" algn="ctr" defTabSz="1600200">
            <a:lnSpc>
              <a:spcPct val="90000"/>
            </a:lnSpc>
            <a:spcBef>
              <a:spcPct val="0"/>
            </a:spcBef>
            <a:spcAft>
              <a:spcPct val="35000"/>
            </a:spcAft>
            <a:buNone/>
          </a:pPr>
          <a:r>
            <a:rPr lang="es-ES" sz="3600" kern="1200" err="1">
              <a:latin typeface="Berlin Sans FB" pitchFamily="34" charset="0"/>
            </a:rPr>
            <a:t>From</a:t>
          </a:r>
          <a:r>
            <a:rPr lang="es-ES" sz="3600" kern="1200">
              <a:latin typeface="Berlin Sans FB" pitchFamily="34" charset="0"/>
            </a:rPr>
            <a:t>  </a:t>
          </a:r>
        </a:p>
        <a:p>
          <a:pPr marL="0" lvl="0" indent="0" algn="ctr" defTabSz="1600200">
            <a:lnSpc>
              <a:spcPct val="90000"/>
            </a:lnSpc>
            <a:spcBef>
              <a:spcPct val="0"/>
            </a:spcBef>
            <a:spcAft>
              <a:spcPct val="35000"/>
            </a:spcAft>
            <a:buNone/>
          </a:pPr>
          <a:r>
            <a:rPr lang="es-ES" sz="3600" kern="1200" err="1">
              <a:latin typeface="Berlin Sans FB" pitchFamily="34" charset="0"/>
            </a:rPr>
            <a:t>paternalistic</a:t>
          </a:r>
          <a:r>
            <a:rPr lang="es-ES" sz="3600" kern="1200">
              <a:latin typeface="Berlin Sans FB" pitchFamily="34" charset="0"/>
            </a:rPr>
            <a:t> medicine</a:t>
          </a:r>
        </a:p>
      </dsp:txBody>
      <dsp:txXfrm>
        <a:off x="152392" y="1330658"/>
        <a:ext cx="6556882" cy="2359450"/>
      </dsp:txXfrm>
    </dsp:sp>
    <dsp:sp modelId="{64A4993D-0030-475C-B3E1-2602E0CCD632}">
      <dsp:nvSpPr>
        <dsp:cNvPr id="0" name=""/>
        <dsp:cNvSpPr/>
      </dsp:nvSpPr>
      <dsp:spPr>
        <a:xfrm>
          <a:off x="5558092" y="2101091"/>
          <a:ext cx="5616653" cy="235945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l" defTabSz="1422400">
            <a:lnSpc>
              <a:spcPct val="90000"/>
            </a:lnSpc>
            <a:spcBef>
              <a:spcPct val="0"/>
            </a:spcBef>
            <a:spcAft>
              <a:spcPct val="35000"/>
            </a:spcAft>
            <a:buNone/>
          </a:pPr>
          <a:r>
            <a:rPr lang="es-ES" sz="3200" kern="1200">
              <a:latin typeface="Berlin Sans FB" pitchFamily="34" charset="0"/>
            </a:rPr>
            <a:t>    To </a:t>
          </a:r>
          <a:r>
            <a:rPr lang="es-ES" sz="3200" kern="1200" err="1">
              <a:latin typeface="Berlin Sans FB" pitchFamily="34" charset="0"/>
            </a:rPr>
            <a:t>an</a:t>
          </a:r>
          <a:r>
            <a:rPr lang="es-ES" sz="3200" kern="1200">
              <a:latin typeface="Berlin Sans FB" pitchFamily="34" charset="0"/>
            </a:rPr>
            <a:t>  </a:t>
          </a:r>
          <a:r>
            <a:rPr lang="es-ES" sz="3200" kern="1200" err="1">
              <a:latin typeface="Berlin Sans FB" pitchFamily="34" charset="0"/>
            </a:rPr>
            <a:t>autonomous</a:t>
          </a:r>
          <a:r>
            <a:rPr lang="es-ES" sz="3200" kern="1200">
              <a:latin typeface="Berlin Sans FB" pitchFamily="34" charset="0"/>
            </a:rPr>
            <a:t> </a:t>
          </a:r>
          <a:r>
            <a:rPr lang="es-ES" sz="3200" kern="1200" err="1">
              <a:latin typeface="Berlin Sans FB" pitchFamily="34" charset="0"/>
            </a:rPr>
            <a:t>model</a:t>
          </a:r>
          <a:endParaRPr lang="es-ES" sz="3200" kern="1200">
            <a:latin typeface="Berlin Sans FB" pitchFamily="34" charset="0"/>
          </a:endParaRPr>
        </a:p>
        <a:p>
          <a:pPr marL="0" lvl="0" indent="0" algn="l" defTabSz="1422400">
            <a:lnSpc>
              <a:spcPct val="90000"/>
            </a:lnSpc>
            <a:spcBef>
              <a:spcPct val="0"/>
            </a:spcBef>
            <a:spcAft>
              <a:spcPct val="35000"/>
            </a:spcAft>
            <a:buNone/>
          </a:pPr>
          <a:r>
            <a:rPr lang="es-ES" sz="3200" kern="1200">
              <a:latin typeface="Berlin Sans FB" pitchFamily="34" charset="0"/>
            </a:rPr>
            <a:t>     </a:t>
          </a:r>
        </a:p>
      </dsp:txBody>
      <dsp:txXfrm>
        <a:off x="5558092" y="2101091"/>
        <a:ext cx="5616653" cy="23594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26DBF-B29C-4AF0-A53B-B1EAE8B8D662}">
      <dsp:nvSpPr>
        <dsp:cNvPr id="0" name=""/>
        <dsp:cNvSpPr/>
      </dsp:nvSpPr>
      <dsp:spPr>
        <a:xfrm>
          <a:off x="5356" y="366683"/>
          <a:ext cx="4683888" cy="46838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7770" tIns="38100" rIns="257770" bIns="38100" numCol="1" spcCol="1270" anchor="ctr" anchorCtr="0">
          <a:noAutofit/>
        </a:bodyPr>
        <a:lstStyle/>
        <a:p>
          <a:pPr marL="0" lvl="0" indent="0" algn="ctr" defTabSz="1333500">
            <a:lnSpc>
              <a:spcPct val="90000"/>
            </a:lnSpc>
            <a:spcBef>
              <a:spcPct val="0"/>
            </a:spcBef>
            <a:spcAft>
              <a:spcPct val="35000"/>
            </a:spcAft>
            <a:buNone/>
          </a:pPr>
          <a:r>
            <a:rPr lang="en-US" sz="3000" kern="12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The choice of objection, must be made with respect and humility, so it doesn’t end up being a reason for contempt or pride.</a:t>
          </a:r>
        </a:p>
      </dsp:txBody>
      <dsp:txXfrm>
        <a:off x="691296" y="1052623"/>
        <a:ext cx="3312008" cy="3312008"/>
      </dsp:txXfrm>
    </dsp:sp>
    <dsp:sp modelId="{1C3A0A17-92E6-4DBB-AAB5-6C41A5BC76CF}">
      <dsp:nvSpPr>
        <dsp:cNvPr id="0" name=""/>
        <dsp:cNvSpPr/>
      </dsp:nvSpPr>
      <dsp:spPr>
        <a:xfrm>
          <a:off x="3752467" y="366683"/>
          <a:ext cx="4683888" cy="46838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7770" tIns="43180" rIns="257770" bIns="43180" numCol="1" spcCol="1270" anchor="ctr" anchorCtr="0">
          <a:noAutofit/>
        </a:bodyPr>
        <a:lstStyle/>
        <a:p>
          <a:pPr marL="0" lvl="0" indent="0" algn="ctr" defTabSz="1511300">
            <a:lnSpc>
              <a:spcPct val="90000"/>
            </a:lnSpc>
            <a:spcBef>
              <a:spcPct val="0"/>
            </a:spcBef>
            <a:spcAft>
              <a:spcPct val="35000"/>
            </a:spcAft>
            <a:buNone/>
          </a:pPr>
          <a:r>
            <a:rPr lang="en-US" sz="3400" kern="12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In these situations dialogue is paramount, “especially with those who hold different views”</a:t>
          </a:r>
          <a:endParaRPr lang="es-ES" sz="3400" kern="1200"/>
        </a:p>
      </dsp:txBody>
      <dsp:txXfrm>
        <a:off x="4438407" y="1052623"/>
        <a:ext cx="3312008" cy="3312008"/>
      </dsp:txXfrm>
    </dsp:sp>
    <dsp:sp modelId="{B0F6D3D3-BD28-4393-AF26-3A7313B87BBC}">
      <dsp:nvSpPr>
        <dsp:cNvPr id="0" name=""/>
        <dsp:cNvSpPr/>
      </dsp:nvSpPr>
      <dsp:spPr>
        <a:xfrm>
          <a:off x="7499578" y="366683"/>
          <a:ext cx="4683888" cy="468388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7770" tIns="43180" rIns="257770" bIns="43180" numCol="1" spcCol="1270" anchor="ctr" anchorCtr="0">
          <a:noAutofit/>
        </a:bodyPr>
        <a:lstStyle/>
        <a:p>
          <a:pPr marL="0" lvl="0" indent="0" algn="ctr" defTabSz="1511300">
            <a:lnSpc>
              <a:spcPct val="90000"/>
            </a:lnSpc>
            <a:spcBef>
              <a:spcPct val="0"/>
            </a:spcBef>
            <a:spcAft>
              <a:spcPct val="35000"/>
            </a:spcAft>
            <a:buNone/>
          </a:pPr>
          <a:r>
            <a:rPr lang="en-US" sz="3400" kern="12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Avoid condemnation</a:t>
          </a:r>
          <a:endParaRPr lang="es-ES" sz="3400" kern="1200"/>
        </a:p>
      </dsp:txBody>
      <dsp:txXfrm>
        <a:off x="8185518" y="1052623"/>
        <a:ext cx="3312008" cy="3312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2229A-32CD-43C4-B0A8-E0B5328B2C3A}">
      <dsp:nvSpPr>
        <dsp:cNvPr id="0" name=""/>
        <dsp:cNvSpPr/>
      </dsp:nvSpPr>
      <dsp:spPr>
        <a:xfrm>
          <a:off x="0" y="1205440"/>
          <a:ext cx="11719024"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729A2D-3920-4E44-86E8-DDDF3650B462}">
      <dsp:nvSpPr>
        <dsp:cNvPr id="0" name=""/>
        <dsp:cNvSpPr/>
      </dsp:nvSpPr>
      <dsp:spPr>
        <a:xfrm>
          <a:off x="0" y="0"/>
          <a:ext cx="12072135" cy="15409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635" tIns="0" rIns="334635" bIns="0" numCol="1" spcCol="1270" anchor="ctr" anchorCtr="0">
          <a:noAutofit/>
        </a:bodyPr>
        <a:lstStyle/>
        <a:p>
          <a:pPr marL="0" lvl="0" indent="0" algn="l" defTabSz="800100">
            <a:lnSpc>
              <a:spcPct val="90000"/>
            </a:lnSpc>
            <a:spcBef>
              <a:spcPct val="0"/>
            </a:spcBef>
            <a:spcAft>
              <a:spcPct val="35000"/>
            </a:spcAft>
            <a:buNone/>
          </a:pPr>
          <a:r>
            <a:rPr lang="en-US" sz="2800" kern="1200">
              <a:latin typeface="Berlin Sans FB" panose="020E0602020502020306" pitchFamily="34" charset="0"/>
            </a:rPr>
            <a:t>Previously, medicine was a vehicle for helping people</a:t>
          </a:r>
        </a:p>
      </dsp:txBody>
      <dsp:txXfrm>
        <a:off x="75221" y="75221"/>
        <a:ext cx="11921693" cy="1390465"/>
      </dsp:txXfrm>
    </dsp:sp>
    <dsp:sp modelId="{DC8EBC9A-AA69-4200-AAF9-F8D9100537F0}">
      <dsp:nvSpPr>
        <dsp:cNvPr id="0" name=""/>
        <dsp:cNvSpPr/>
      </dsp:nvSpPr>
      <dsp:spPr>
        <a:xfrm>
          <a:off x="0" y="3361437"/>
          <a:ext cx="11719024"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E9E889-ACB1-4164-86A8-4DC3E850932F}">
      <dsp:nvSpPr>
        <dsp:cNvPr id="0" name=""/>
        <dsp:cNvSpPr/>
      </dsp:nvSpPr>
      <dsp:spPr>
        <a:xfrm>
          <a:off x="0" y="2057398"/>
          <a:ext cx="12063905" cy="17599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635" tIns="0" rIns="334635" bIns="0" numCol="1" spcCol="1270" anchor="ctr" anchorCtr="0">
          <a:noAutofit/>
        </a:bodyPr>
        <a:lstStyle/>
        <a:p>
          <a:pPr marL="0" marR="0" lvl="0" indent="0" algn="l" defTabSz="914400" eaLnBrk="1" fontAlgn="auto" latinLnBrk="0" hangingPunct="1">
            <a:lnSpc>
              <a:spcPct val="100000"/>
            </a:lnSpc>
            <a:spcBef>
              <a:spcPct val="0"/>
            </a:spcBef>
            <a:spcAft>
              <a:spcPts val="600"/>
            </a:spcAft>
            <a:buClrTx/>
            <a:buSzTx/>
            <a:buFontTx/>
            <a:buNone/>
            <a:tabLst/>
            <a:defRPr/>
          </a:pPr>
          <a:r>
            <a:rPr lang="en-US" sz="2800" kern="1200">
              <a:latin typeface="Berlin Sans FB" panose="020E0602020502020306" pitchFamily="34" charset="0"/>
            </a:rPr>
            <a:t>This was linked to a wider sociological setting that emphasized:</a:t>
          </a:r>
        </a:p>
        <a:p>
          <a:pPr marL="0" lvl="0" indent="0" algn="l" defTabSz="914400">
            <a:lnSpc>
              <a:spcPct val="100000"/>
            </a:lnSpc>
            <a:spcBef>
              <a:spcPct val="0"/>
            </a:spcBef>
            <a:spcAft>
              <a:spcPts val="600"/>
            </a:spcAft>
            <a:buNone/>
          </a:pPr>
          <a:r>
            <a:rPr lang="en-US" sz="2800" kern="1200">
              <a:solidFill>
                <a:schemeClr val="tx1"/>
              </a:solidFill>
              <a:latin typeface="Berlin Sans FB" panose="020E0602020502020306" pitchFamily="34" charset="0"/>
            </a:rPr>
            <a:t>Collective well-being over self-actualization and individual autonomy</a:t>
          </a:r>
        </a:p>
      </dsp:txBody>
      <dsp:txXfrm>
        <a:off x="85916" y="2143314"/>
        <a:ext cx="11892073" cy="1588165"/>
      </dsp:txXfrm>
    </dsp:sp>
    <dsp:sp modelId="{1CC77A4D-84DF-4BF3-9D6A-9F7F7686C6F6}">
      <dsp:nvSpPr>
        <dsp:cNvPr id="0" name=""/>
        <dsp:cNvSpPr/>
      </dsp:nvSpPr>
      <dsp:spPr>
        <a:xfrm>
          <a:off x="0" y="5508666"/>
          <a:ext cx="11719024"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9DD7B8-903C-464E-B09F-435600C767B4}">
      <dsp:nvSpPr>
        <dsp:cNvPr id="0" name=""/>
        <dsp:cNvSpPr/>
      </dsp:nvSpPr>
      <dsp:spPr>
        <a:xfrm>
          <a:off x="0" y="4114799"/>
          <a:ext cx="12139927" cy="17512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635" tIns="0" rIns="334635" bIns="0" numCol="1" spcCol="1270" anchor="ctr" anchorCtr="0">
          <a:noAutofit/>
        </a:bodyPr>
        <a:lstStyle/>
        <a:p>
          <a:pPr marL="0" marR="0" lvl="0" indent="0" algn="l" defTabSz="914400" eaLnBrk="1" fontAlgn="auto" latinLnBrk="0" hangingPunct="1">
            <a:lnSpc>
              <a:spcPct val="100000"/>
            </a:lnSpc>
            <a:spcBef>
              <a:spcPct val="0"/>
            </a:spcBef>
            <a:spcAft>
              <a:spcPts val="600"/>
            </a:spcAft>
            <a:buClrTx/>
            <a:buSzTx/>
            <a:buFontTx/>
            <a:buNone/>
            <a:tabLst/>
            <a:defRPr/>
          </a:pPr>
          <a:r>
            <a:rPr lang="en-US" sz="2800" kern="1200">
              <a:solidFill>
                <a:srgbClr val="FFFF00"/>
              </a:solidFill>
              <a:latin typeface="Berlin Sans FB" panose="020E0602020502020306" pitchFamily="34" charset="0"/>
            </a:rPr>
            <a:t>Nowadays…</a:t>
          </a:r>
        </a:p>
        <a:p>
          <a:pPr marL="0" marR="0" lvl="0" indent="0" algn="l" defTabSz="755650" eaLnBrk="1" fontAlgn="auto" latinLnBrk="0" hangingPunct="1">
            <a:lnSpc>
              <a:spcPct val="90000"/>
            </a:lnSpc>
            <a:spcBef>
              <a:spcPct val="0"/>
            </a:spcBef>
            <a:spcAft>
              <a:spcPts val="600"/>
            </a:spcAft>
            <a:buClrTx/>
            <a:buSzTx/>
            <a:buFontTx/>
            <a:buNone/>
            <a:tabLst/>
            <a:defRPr/>
          </a:pPr>
          <a:r>
            <a:rPr lang="en-US" sz="2800" kern="1200">
              <a:solidFill>
                <a:srgbClr val="FFFF00"/>
              </a:solidFill>
              <a:latin typeface="Berlin Sans FB" panose="020E0602020502020306" pitchFamily="34" charset="0"/>
            </a:rPr>
            <a:t>“we have put our own good, as individuals… ahead of the common good.”</a:t>
          </a:r>
          <a:endParaRPr lang="es-ES" sz="2800" kern="1200">
            <a:solidFill>
              <a:srgbClr val="FFFF00"/>
            </a:solidFill>
          </a:endParaRPr>
        </a:p>
        <a:p>
          <a:pPr lvl="0" algn="l" defTabSz="755650">
            <a:lnSpc>
              <a:spcPct val="90000"/>
            </a:lnSpc>
            <a:spcBef>
              <a:spcPct val="0"/>
            </a:spcBef>
            <a:spcAft>
              <a:spcPct val="35000"/>
            </a:spcAft>
            <a:buNone/>
          </a:pPr>
          <a:r>
            <a:rPr lang="en-US" sz="2800" kern="1200">
              <a:solidFill>
                <a:srgbClr val="FFFF00"/>
              </a:solidFill>
              <a:latin typeface="Berlin Sans FB" panose="020E0602020502020306" pitchFamily="34" charset="0"/>
            </a:rPr>
            <a:t>                                                               Robert </a:t>
          </a:r>
          <a:r>
            <a:rPr lang="en-US" sz="2800" kern="1200" err="1">
              <a:solidFill>
                <a:srgbClr val="FFFF00"/>
              </a:solidFill>
              <a:latin typeface="Berlin Sans FB" panose="020E0602020502020306" pitchFamily="34" charset="0"/>
            </a:rPr>
            <a:t>Bellah</a:t>
          </a:r>
          <a:r>
            <a:rPr lang="en-US" sz="2800" kern="1200">
              <a:solidFill>
                <a:srgbClr val="FFFF00"/>
              </a:solidFill>
              <a:latin typeface="Berlin Sans FB" panose="020E0602020502020306" pitchFamily="34" charset="0"/>
            </a:rPr>
            <a:t> (</a:t>
          </a:r>
          <a:r>
            <a:rPr lang="en-US" sz="2800" i="1" kern="1200">
              <a:solidFill>
                <a:srgbClr val="FFFF00"/>
              </a:solidFill>
              <a:latin typeface="Berlin Sans FB" panose="020E0602020502020306" pitchFamily="34" charset="0"/>
            </a:rPr>
            <a:t>Habits of the Heart)</a:t>
          </a:r>
          <a:endParaRPr lang="en-US" sz="2800" kern="1200">
            <a:solidFill>
              <a:srgbClr val="FFFF00"/>
            </a:solidFill>
            <a:latin typeface="Berlin Sans FB" panose="020E0602020502020306" pitchFamily="34" charset="0"/>
          </a:endParaRPr>
        </a:p>
      </dsp:txBody>
      <dsp:txXfrm>
        <a:off x="85488" y="4200287"/>
        <a:ext cx="11968951" cy="15802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8B4F2-6C94-4571-914D-3D74D4FE531E}">
      <dsp:nvSpPr>
        <dsp:cNvPr id="0" name=""/>
        <dsp:cNvSpPr/>
      </dsp:nvSpPr>
      <dsp:spPr>
        <a:xfrm>
          <a:off x="0" y="4726517"/>
          <a:ext cx="12188825" cy="2130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a:latin typeface="Berlin Sans FB" panose="020E0602020502020306" pitchFamily="34" charset="0"/>
            </a:rPr>
            <a:t>Let us reflect today the </a:t>
          </a:r>
          <a:r>
            <a:rPr lang="en-US" sz="2800" i="1" kern="1200">
              <a:latin typeface="Berlin Sans FB" panose="020E0602020502020306" pitchFamily="34" charset="0"/>
            </a:rPr>
            <a:t>why</a:t>
          </a:r>
          <a:r>
            <a:rPr lang="en-US" sz="2800" kern="1200">
              <a:latin typeface="Berlin Sans FB" panose="020E0602020502020306" pitchFamily="34" charset="0"/>
            </a:rPr>
            <a:t> of medicine and hope that</a:t>
          </a:r>
          <a:endParaRPr lang="es-ES" sz="2800" kern="1200"/>
        </a:p>
        <a:p>
          <a:pPr lvl="0" algn="ctr" defTabSz="2889250">
            <a:lnSpc>
              <a:spcPct val="90000"/>
            </a:lnSpc>
            <a:spcBef>
              <a:spcPct val="0"/>
            </a:spcBef>
            <a:spcAft>
              <a:spcPct val="35000"/>
            </a:spcAft>
            <a:buNone/>
          </a:pPr>
          <a:endParaRPr lang="es-ES" sz="2800" kern="1200"/>
        </a:p>
      </dsp:txBody>
      <dsp:txXfrm>
        <a:off x="0" y="4726517"/>
        <a:ext cx="12188825" cy="1150704"/>
      </dsp:txXfrm>
    </dsp:sp>
    <dsp:sp modelId="{929D7C4A-210C-4182-AD39-671D32AFAF95}">
      <dsp:nvSpPr>
        <dsp:cNvPr id="0" name=""/>
        <dsp:cNvSpPr/>
      </dsp:nvSpPr>
      <dsp:spPr>
        <a:xfrm>
          <a:off x="0" y="5626476"/>
          <a:ext cx="12188825" cy="9630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ts val="600"/>
            </a:spcAft>
            <a:buNone/>
          </a:pPr>
          <a:r>
            <a:rPr lang="en-US" sz="2800" kern="1200">
              <a:latin typeface="Berlin Sans FB" panose="020E0602020502020306" pitchFamily="34" charset="0"/>
            </a:rPr>
            <a:t>in our hearts, we find a genuine desire</a:t>
          </a:r>
        </a:p>
        <a:p>
          <a:pPr marL="0" lvl="0" indent="0" algn="ctr" defTabSz="1244600">
            <a:lnSpc>
              <a:spcPct val="90000"/>
            </a:lnSpc>
            <a:spcBef>
              <a:spcPct val="0"/>
            </a:spcBef>
            <a:spcAft>
              <a:spcPts val="600"/>
            </a:spcAft>
            <a:buNone/>
          </a:pPr>
          <a:r>
            <a:rPr lang="en-US" sz="2800" kern="1200">
              <a:latin typeface="Berlin Sans FB" panose="020E0602020502020306" pitchFamily="34" charset="0"/>
            </a:rPr>
            <a:t> to be there for our patients.</a:t>
          </a:r>
          <a:endParaRPr lang="es-ES" sz="2800" kern="1200"/>
        </a:p>
      </dsp:txBody>
      <dsp:txXfrm>
        <a:off x="0" y="5626476"/>
        <a:ext cx="12188825" cy="963069"/>
      </dsp:txXfrm>
    </dsp:sp>
    <dsp:sp modelId="{D400F84B-3876-4468-BEA3-AF9E4A1EBDD7}">
      <dsp:nvSpPr>
        <dsp:cNvPr id="0" name=""/>
        <dsp:cNvSpPr/>
      </dsp:nvSpPr>
      <dsp:spPr>
        <a:xfrm rot="10800000">
          <a:off x="0" y="1925786"/>
          <a:ext cx="12188825" cy="281969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u="sng" kern="1200" err="1">
              <a:latin typeface="Berlin Sans FB" panose="020E0602020502020306" pitchFamily="34" charset="0"/>
            </a:rPr>
            <a:t>Bellah</a:t>
          </a:r>
          <a:r>
            <a:rPr lang="en-US" sz="2800" kern="1200">
              <a:latin typeface="Berlin Sans FB" panose="020E0602020502020306" pitchFamily="34" charset="0"/>
            </a:rPr>
            <a:t> wisely said, we must return </a:t>
          </a:r>
          <a:endParaRPr lang="es-ES" sz="2800" kern="1200"/>
        </a:p>
      </dsp:txBody>
      <dsp:txXfrm rot="-10800000">
        <a:off x="0" y="1925786"/>
        <a:ext cx="12188825" cy="989711"/>
      </dsp:txXfrm>
    </dsp:sp>
    <dsp:sp modelId="{39F14570-30DC-4F24-926B-7F9949BB5679}">
      <dsp:nvSpPr>
        <dsp:cNvPr id="0" name=""/>
        <dsp:cNvSpPr/>
      </dsp:nvSpPr>
      <dsp:spPr>
        <a:xfrm>
          <a:off x="0" y="2764715"/>
          <a:ext cx="12188825" cy="114377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ts val="600"/>
            </a:spcAft>
            <a:buNone/>
          </a:pPr>
          <a:r>
            <a:rPr lang="en-US" sz="2800" u="none" kern="1200">
              <a:latin typeface="Berlin Sans FB" panose="020E0602020502020306" pitchFamily="34" charset="0"/>
            </a:rPr>
            <a:t>“</a:t>
          </a:r>
          <a:r>
            <a:rPr lang="en-US" sz="2800" i="1" u="none" kern="1200">
              <a:latin typeface="Berlin Sans FB" panose="020E0602020502020306" pitchFamily="34" charset="0"/>
            </a:rPr>
            <a:t>to the idea of work as a contribution to the good of all   </a:t>
          </a:r>
        </a:p>
        <a:p>
          <a:pPr marL="0" lvl="0" indent="0" algn="ctr" defTabSz="1244600">
            <a:lnSpc>
              <a:spcPct val="90000"/>
            </a:lnSpc>
            <a:spcBef>
              <a:spcPct val="0"/>
            </a:spcBef>
            <a:spcAft>
              <a:spcPts val="600"/>
            </a:spcAft>
            <a:buNone/>
          </a:pPr>
          <a:r>
            <a:rPr lang="en-US" sz="2800" i="1" u="none" kern="1200">
              <a:latin typeface="Berlin Sans FB" panose="020E0602020502020306" pitchFamily="34" charset="0"/>
            </a:rPr>
            <a:t>and not merely as a means to one’s own advancement</a:t>
          </a:r>
          <a:r>
            <a:rPr lang="en-US" sz="2800" u="none" kern="1200">
              <a:latin typeface="Berlin Sans FB" panose="020E0602020502020306" pitchFamily="34" charset="0"/>
            </a:rPr>
            <a:t>.” </a:t>
          </a:r>
          <a:endParaRPr lang="es-ES" sz="2800" u="none" kern="1200"/>
        </a:p>
      </dsp:txBody>
      <dsp:txXfrm>
        <a:off x="0" y="2764715"/>
        <a:ext cx="12188825" cy="1143779"/>
      </dsp:txXfrm>
    </dsp:sp>
    <dsp:sp modelId="{8FC61E15-1294-45AF-9590-E75730ECFBF0}">
      <dsp:nvSpPr>
        <dsp:cNvPr id="0" name=""/>
        <dsp:cNvSpPr/>
      </dsp:nvSpPr>
      <dsp:spPr>
        <a:xfrm rot="10800000">
          <a:off x="0" y="4"/>
          <a:ext cx="12188825" cy="1944199"/>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Berlin Sans FB" panose="020E0602020502020306" pitchFamily="34" charset="0"/>
            </a:rPr>
            <a:t>But if we want a generation of physicians that truly care</a:t>
          </a:r>
          <a:endParaRPr lang="es-ES" sz="2800" kern="1200"/>
        </a:p>
      </dsp:txBody>
      <dsp:txXfrm rot="-10800000">
        <a:off x="0" y="4"/>
        <a:ext cx="12188825" cy="682414"/>
      </dsp:txXfrm>
    </dsp:sp>
    <dsp:sp modelId="{8528C71F-C596-4932-AACC-8CA222084486}">
      <dsp:nvSpPr>
        <dsp:cNvPr id="0" name=""/>
        <dsp:cNvSpPr/>
      </dsp:nvSpPr>
      <dsp:spPr>
        <a:xfrm>
          <a:off x="0" y="489858"/>
          <a:ext cx="12185849" cy="83100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a:latin typeface="Berlin Sans FB" panose="020E0602020502020306" pitchFamily="34" charset="0"/>
            </a:rPr>
            <a:t> we must shift the culture of “medicine and me”                                                                          to that of “medicine and my role in helping patients” </a:t>
          </a:r>
          <a:endParaRPr lang="es-ES" sz="2800" kern="1200"/>
        </a:p>
      </dsp:txBody>
      <dsp:txXfrm>
        <a:off x="0" y="489858"/>
        <a:ext cx="12185849" cy="8310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B547C-4BA7-4CDE-B390-9DAD5D84ED1E}">
      <dsp:nvSpPr>
        <dsp:cNvPr id="0" name=""/>
        <dsp:cNvSpPr/>
      </dsp:nvSpPr>
      <dsp:spPr>
        <a:xfrm>
          <a:off x="0" y="0"/>
          <a:ext cx="11963398" cy="43036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latin typeface="Berlin Sans FB" pitchFamily="34" charset="0"/>
            </a:rPr>
            <a:t>A </a:t>
          </a:r>
          <a:r>
            <a:rPr lang="en-US" sz="3600" b="1" kern="1200">
              <a:latin typeface="Berlin Sans FB" pitchFamily="34" charset="0"/>
            </a:rPr>
            <a:t>profession</a:t>
          </a:r>
          <a:r>
            <a:rPr lang="en-US" sz="3600" kern="1200">
              <a:latin typeface="Berlin Sans FB" pitchFamily="34" charset="0"/>
            </a:rPr>
            <a:t> is a type of job that requires advanced education or training.                                                       Acting like a </a:t>
          </a:r>
          <a:r>
            <a:rPr lang="en-US" sz="3600" u="sng" kern="1200">
              <a:latin typeface="Berlin Sans FB" pitchFamily="34" charset="0"/>
            </a:rPr>
            <a:t>professional</a:t>
          </a:r>
          <a:r>
            <a:rPr lang="en-US" sz="3600" u="none" kern="1200">
              <a:latin typeface="Berlin Sans FB" pitchFamily="34" charset="0"/>
            </a:rPr>
            <a:t> </a:t>
          </a:r>
          <a:r>
            <a:rPr lang="en-US" sz="3600" kern="1200">
              <a:latin typeface="Berlin Sans FB" pitchFamily="34" charset="0"/>
            </a:rPr>
            <a:t>really means doing what it takes to make others think of you as reliable, respectful, and competent.                                                                                Depending on where you work and the type of job you have, this can take on many different forms.</a:t>
          </a:r>
        </a:p>
      </dsp:txBody>
      <dsp:txXfrm>
        <a:off x="210087" y="210087"/>
        <a:ext cx="11543224" cy="3883471"/>
      </dsp:txXfrm>
    </dsp:sp>
    <dsp:sp modelId="{6D18DA54-7DB4-48EE-B088-D49631056C95}">
      <dsp:nvSpPr>
        <dsp:cNvPr id="0" name=""/>
        <dsp:cNvSpPr/>
      </dsp:nvSpPr>
      <dsp:spPr>
        <a:xfrm>
          <a:off x="0" y="4310767"/>
          <a:ext cx="11963398" cy="1409455"/>
        </a:xfrm>
        <a:prstGeom prst="roundRect">
          <a:avLst/>
        </a:prstGeom>
        <a:solidFill>
          <a:srgbClr val="FFC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s-ES" sz="3600" kern="1200" err="1">
              <a:solidFill>
                <a:schemeClr val="tx1"/>
              </a:solidFill>
              <a:latin typeface="Berlin Sans FB" pitchFamily="34" charset="0"/>
            </a:rPr>
            <a:t>This</a:t>
          </a:r>
          <a:r>
            <a:rPr lang="es-ES" sz="3600" kern="1200">
              <a:solidFill>
                <a:schemeClr val="tx1"/>
              </a:solidFill>
              <a:latin typeface="Berlin Sans FB" pitchFamily="34" charset="0"/>
            </a:rPr>
            <a:t> </a:t>
          </a:r>
          <a:r>
            <a:rPr lang="es-ES" sz="3600" kern="1200" err="1">
              <a:solidFill>
                <a:schemeClr val="tx1"/>
              </a:solidFill>
              <a:latin typeface="Berlin Sans FB" pitchFamily="34" charset="0"/>
            </a:rPr>
            <a:t>usually</a:t>
          </a:r>
          <a:r>
            <a:rPr lang="es-ES" sz="3600" kern="1200">
              <a:solidFill>
                <a:schemeClr val="tx1"/>
              </a:solidFill>
              <a:latin typeface="Berlin Sans FB" pitchFamily="34" charset="0"/>
            </a:rPr>
            <a:t> </a:t>
          </a:r>
          <a:r>
            <a:rPr lang="es-ES" sz="3600" kern="1200" err="1">
              <a:solidFill>
                <a:schemeClr val="tx1"/>
              </a:solidFill>
              <a:latin typeface="Berlin Sans FB" pitchFamily="34" charset="0"/>
            </a:rPr>
            <a:t>involves</a:t>
          </a:r>
          <a:r>
            <a:rPr lang="es-ES" sz="3600" kern="1200">
              <a:solidFill>
                <a:schemeClr val="tx1"/>
              </a:solidFill>
              <a:latin typeface="Berlin Sans FB" pitchFamily="34" charset="0"/>
            </a:rPr>
            <a:t> a </a:t>
          </a:r>
          <a:r>
            <a:rPr lang="es-ES" sz="3600" kern="1200" err="1">
              <a:solidFill>
                <a:schemeClr val="tx1"/>
              </a:solidFill>
              <a:latin typeface="Berlin Sans FB" pitchFamily="34" charset="0"/>
            </a:rPr>
            <a:t>type</a:t>
          </a:r>
          <a:r>
            <a:rPr lang="es-ES" sz="3600" kern="1200">
              <a:solidFill>
                <a:schemeClr val="tx1"/>
              </a:solidFill>
              <a:latin typeface="Berlin Sans FB" pitchFamily="34" charset="0"/>
            </a:rPr>
            <a:t> of contractual </a:t>
          </a:r>
          <a:r>
            <a:rPr lang="es-ES" sz="3600" kern="1200" err="1">
              <a:solidFill>
                <a:schemeClr val="tx1"/>
              </a:solidFill>
              <a:latin typeface="Berlin Sans FB" pitchFamily="34" charset="0"/>
            </a:rPr>
            <a:t>relationship</a:t>
          </a:r>
          <a:endParaRPr lang="es-ES" sz="3600" kern="1200">
            <a:solidFill>
              <a:schemeClr val="tx1"/>
            </a:solidFill>
            <a:latin typeface="Berlin Sans FB" pitchFamily="34" charset="0"/>
          </a:endParaRPr>
        </a:p>
      </dsp:txBody>
      <dsp:txXfrm>
        <a:off x="68804" y="4379571"/>
        <a:ext cx="11825790" cy="12718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F4B6D-6B3B-4182-966F-0B2B8614D9E9}">
      <dsp:nvSpPr>
        <dsp:cNvPr id="0" name=""/>
        <dsp:cNvSpPr/>
      </dsp:nvSpPr>
      <dsp:spPr>
        <a:xfrm>
          <a:off x="0" y="5088581"/>
          <a:ext cx="12188825" cy="85468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kern="1200">
              <a:latin typeface="Berlin Sans FB" pitchFamily="34" charset="0"/>
            </a:rPr>
            <a:t>Be “thoroughly scientific and ethically correct”</a:t>
          </a:r>
          <a:endParaRPr lang="es-ES" sz="3200" kern="1200">
            <a:latin typeface="Berlin Sans FB" pitchFamily="34" charset="0"/>
          </a:endParaRPr>
        </a:p>
      </dsp:txBody>
      <dsp:txXfrm>
        <a:off x="0" y="5088581"/>
        <a:ext cx="12188825" cy="854682"/>
      </dsp:txXfrm>
    </dsp:sp>
    <dsp:sp modelId="{E4480BB8-0D17-492A-9080-5FD4A3CE4A44}">
      <dsp:nvSpPr>
        <dsp:cNvPr id="0" name=""/>
        <dsp:cNvSpPr/>
      </dsp:nvSpPr>
      <dsp:spPr>
        <a:xfrm rot="10800000">
          <a:off x="0" y="3802686"/>
          <a:ext cx="12188825" cy="131450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3200" kern="1200">
            <a:latin typeface="Berlin Sans FB"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3200" kern="1200">
              <a:latin typeface="Berlin Sans FB" pitchFamily="34" charset="0"/>
            </a:rPr>
            <a:t>To work in medicine, you should </a:t>
          </a:r>
          <a:r>
            <a:rPr lang="en-US" sz="3200" b="1" kern="1200">
              <a:latin typeface="Berlin Sans FB" pitchFamily="34" charset="0"/>
            </a:rPr>
            <a:t>have</a:t>
          </a:r>
          <a:r>
            <a:rPr lang="en-US" sz="3200" kern="1200">
              <a:latin typeface="Berlin Sans FB" pitchFamily="34" charset="0"/>
            </a:rPr>
            <a:t> a </a:t>
          </a:r>
          <a:r>
            <a:rPr lang="en-US" sz="3200" b="1" kern="1200">
              <a:latin typeface="Berlin Sans FB" pitchFamily="34" charset="0"/>
            </a:rPr>
            <a:t>vocation for</a:t>
          </a:r>
          <a:r>
            <a:rPr lang="en-US" sz="3200" kern="1200">
              <a:latin typeface="Berlin Sans FB" pitchFamily="34" charset="0"/>
            </a:rPr>
            <a:t> it.</a:t>
          </a:r>
        </a:p>
        <a:p>
          <a:pPr lvl="0" algn="l" defTabSz="1022350">
            <a:lnSpc>
              <a:spcPct val="90000"/>
            </a:lnSpc>
            <a:spcBef>
              <a:spcPct val="0"/>
            </a:spcBef>
            <a:spcAft>
              <a:spcPct val="35000"/>
            </a:spcAft>
            <a:buNone/>
          </a:pPr>
          <a:endParaRPr lang="es-ES" sz="3200" kern="1200"/>
        </a:p>
      </dsp:txBody>
      <dsp:txXfrm rot="10800000">
        <a:off x="0" y="3802686"/>
        <a:ext cx="12188825" cy="854124"/>
      </dsp:txXfrm>
    </dsp:sp>
    <dsp:sp modelId="{A3F67E60-0D3A-4611-A56E-68195F449E07}">
      <dsp:nvSpPr>
        <dsp:cNvPr id="0" name=""/>
        <dsp:cNvSpPr/>
      </dsp:nvSpPr>
      <dsp:spPr>
        <a:xfrm rot="10800000">
          <a:off x="0" y="0"/>
          <a:ext cx="12188825" cy="379938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b="1" kern="1200">
              <a:latin typeface="Berlin Sans FB" pitchFamily="34" charset="0"/>
            </a:rPr>
            <a:t>Vocation</a:t>
          </a:r>
          <a:r>
            <a:rPr lang="en-US" sz="3200" kern="1200">
              <a:latin typeface="Berlin Sans FB" pitchFamily="34" charset="0"/>
            </a:rPr>
            <a:t> is an occupation which someone strongly feels the need to do, despite a lack of monetary gain or other benefits.  </a:t>
          </a:r>
        </a:p>
        <a:p>
          <a:pPr marL="0" lvl="0" indent="0" algn="l" defTabSz="1422400">
            <a:lnSpc>
              <a:spcPct val="90000"/>
            </a:lnSpc>
            <a:spcBef>
              <a:spcPct val="0"/>
            </a:spcBef>
            <a:spcAft>
              <a:spcPct val="35000"/>
            </a:spcAft>
            <a:buNone/>
          </a:pPr>
          <a:r>
            <a:rPr lang="en-US" sz="3200" kern="1200">
              <a:latin typeface="Berlin Sans FB" pitchFamily="34" charset="0"/>
            </a:rPr>
            <a:t>Therefore everyone's </a:t>
          </a:r>
          <a:r>
            <a:rPr lang="en-US" sz="3200" b="1" kern="1200">
              <a:latin typeface="Berlin Sans FB" pitchFamily="34" charset="0"/>
            </a:rPr>
            <a:t>vocation</a:t>
          </a:r>
          <a:r>
            <a:rPr lang="en-US" sz="3200" kern="1200">
              <a:latin typeface="Berlin Sans FB" pitchFamily="34" charset="0"/>
            </a:rPr>
            <a:t> should be what they feel compelled to do, because it gives a deeper meaning to their life. The type of work that you feel you are suited to, and to which you devote much of your time and energy</a:t>
          </a:r>
        </a:p>
      </dsp:txBody>
      <dsp:txXfrm rot="10800000">
        <a:off x="0" y="0"/>
        <a:ext cx="12188825" cy="24687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9C444-8378-4463-BE43-7074C14E2A65}">
      <dsp:nvSpPr>
        <dsp:cNvPr id="0" name=""/>
        <dsp:cNvSpPr/>
      </dsp:nvSpPr>
      <dsp:spPr>
        <a:xfrm>
          <a:off x="0" y="288562"/>
          <a:ext cx="12038013" cy="13463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Berlin Sans FB" pitchFamily="34" charset="0"/>
            </a:rPr>
            <a:t>Take </a:t>
          </a:r>
          <a:r>
            <a:rPr lang="en-US" sz="2800" i="1" u="sng" kern="1200">
              <a:latin typeface="Berlin Sans FB" pitchFamily="34" charset="0"/>
            </a:rPr>
            <a:t>the path of reason </a:t>
          </a:r>
          <a:r>
            <a:rPr lang="en-US" sz="2800" kern="1200">
              <a:latin typeface="Berlin Sans FB" pitchFamily="34" charset="0"/>
            </a:rPr>
            <a:t> to understand the true physical, mental, social, spiritual and emotional reality of the patient (</a:t>
          </a:r>
          <a:r>
            <a:rPr lang="en-US" sz="2800" kern="1200" err="1">
              <a:latin typeface="Berlin Sans FB" pitchFamily="34" charset="0"/>
            </a:rPr>
            <a:t>Zubiri</a:t>
          </a:r>
          <a:r>
            <a:rPr lang="en-US" sz="2800" kern="1200">
              <a:latin typeface="Berlin Sans FB" pitchFamily="34" charset="0"/>
            </a:rPr>
            <a:t>)</a:t>
          </a:r>
          <a:endParaRPr lang="es-ES" sz="2800" kern="1200">
            <a:latin typeface="Berlin Sans FB" pitchFamily="34" charset="0"/>
          </a:endParaRPr>
        </a:p>
      </dsp:txBody>
      <dsp:txXfrm>
        <a:off x="65726" y="354288"/>
        <a:ext cx="11906561" cy="1214945"/>
      </dsp:txXfrm>
    </dsp:sp>
    <dsp:sp modelId="{A751250F-F7AA-4313-8075-54FDF6EF66CA}">
      <dsp:nvSpPr>
        <dsp:cNvPr id="0" name=""/>
        <dsp:cNvSpPr/>
      </dsp:nvSpPr>
      <dsp:spPr>
        <a:xfrm>
          <a:off x="0" y="1958717"/>
          <a:ext cx="12038013" cy="382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2207" tIns="40640" rIns="227584" bIns="40640" numCol="1" spcCol="1270" anchor="t" anchorCtr="0">
          <a:noAutofit/>
        </a:bodyPr>
        <a:lstStyle/>
        <a:p>
          <a:pPr marL="285750" lvl="1" indent="-285750" algn="l" defTabSz="1422400">
            <a:lnSpc>
              <a:spcPct val="90000"/>
            </a:lnSpc>
            <a:spcBef>
              <a:spcPct val="0"/>
            </a:spcBef>
            <a:spcAft>
              <a:spcPct val="20000"/>
            </a:spcAft>
            <a:buChar char="•"/>
          </a:pPr>
          <a:r>
            <a:rPr lang="en-US" sz="3200" kern="1200">
              <a:latin typeface="Berlin Sans FB" pitchFamily="34" charset="0"/>
            </a:rPr>
            <a:t>Use these 5 reference points</a:t>
          </a:r>
          <a:endParaRPr lang="es-ES" sz="3200" kern="1200">
            <a:solidFill>
              <a:schemeClr val="tx1"/>
            </a:solidFill>
            <a:latin typeface="Berlin Sans FB" pitchFamily="34" charset="0"/>
          </a:endParaRPr>
        </a:p>
      </dsp:txBody>
      <dsp:txXfrm>
        <a:off x="0" y="1958717"/>
        <a:ext cx="12038013" cy="382949"/>
      </dsp:txXfrm>
    </dsp:sp>
    <dsp:sp modelId="{6F281162-87B5-4C9C-924F-B7AF18D12CDF}">
      <dsp:nvSpPr>
        <dsp:cNvPr id="0" name=""/>
        <dsp:cNvSpPr/>
      </dsp:nvSpPr>
      <dsp:spPr>
        <a:xfrm>
          <a:off x="0" y="2665802"/>
          <a:ext cx="12038013" cy="16115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latin typeface="Berlin Sans FB" pitchFamily="34" charset="0"/>
            </a:rPr>
            <a:t>Outline the </a:t>
          </a:r>
          <a:r>
            <a:rPr lang="es-ES" sz="3200" kern="1200" err="1">
              <a:latin typeface="Berlin Sans FB" pitchFamily="34" charset="0"/>
            </a:rPr>
            <a:t>differential</a:t>
          </a:r>
          <a:r>
            <a:rPr lang="es-ES" sz="3200" kern="1200">
              <a:latin typeface="Berlin Sans FB" pitchFamily="34" charset="0"/>
            </a:rPr>
            <a:t> </a:t>
          </a:r>
          <a:r>
            <a:rPr lang="es-ES" sz="3200" kern="1200" err="1">
              <a:latin typeface="Berlin Sans FB" pitchFamily="34" charset="0"/>
            </a:rPr>
            <a:t>diagnoses</a:t>
          </a:r>
          <a:endParaRPr lang="es-ES" sz="3200" kern="1200">
            <a:latin typeface="Berlin Sans FB" pitchFamily="34" charset="0"/>
          </a:endParaRPr>
        </a:p>
      </dsp:txBody>
      <dsp:txXfrm>
        <a:off x="78671" y="2744473"/>
        <a:ext cx="11880671" cy="1454249"/>
      </dsp:txXfrm>
    </dsp:sp>
    <dsp:sp modelId="{A78A1E49-FDCD-43B8-B633-186A76217B74}">
      <dsp:nvSpPr>
        <dsp:cNvPr id="0" name=""/>
        <dsp:cNvSpPr/>
      </dsp:nvSpPr>
      <dsp:spPr>
        <a:xfrm>
          <a:off x="0" y="4150996"/>
          <a:ext cx="12038013" cy="878887"/>
        </a:xfrm>
        <a:prstGeom prst="roundRect">
          <a:avLst/>
        </a:prstGeom>
        <a:solidFill>
          <a:schemeClr val="bg1"/>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kern="1200">
              <a:solidFill>
                <a:schemeClr val="tx1"/>
              </a:solidFill>
              <a:latin typeface="Berlin Sans FB" pitchFamily="34" charset="0"/>
            </a:rPr>
            <a:t>·</a:t>
          </a:r>
          <a:r>
            <a:rPr lang="en-US" sz="3200" kern="1200">
              <a:solidFill>
                <a:schemeClr val="tx1"/>
              </a:solidFill>
              <a:latin typeface="Berlin Sans FB" pitchFamily="34" charset="0"/>
            </a:rPr>
            <a:t> Check the veracity of these possibilities (evidence)</a:t>
          </a:r>
        </a:p>
      </dsp:txBody>
      <dsp:txXfrm>
        <a:off x="42904" y="4193900"/>
        <a:ext cx="11952205" cy="793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1208E2-5709-47CF-9A2A-4DB5DDE9F207}">
      <dsp:nvSpPr>
        <dsp:cNvPr id="0" name=""/>
        <dsp:cNvSpPr/>
      </dsp:nvSpPr>
      <dsp:spPr>
        <a:xfrm rot="5400000">
          <a:off x="-338617" y="341766"/>
          <a:ext cx="2257450" cy="15802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kern="1200" err="1">
              <a:latin typeface="Berlin Sans FB" pitchFamily="34" charset="0"/>
            </a:rPr>
            <a:t>Medical</a:t>
          </a:r>
          <a:r>
            <a:rPr lang="es-ES" sz="3200" kern="1200">
              <a:latin typeface="Berlin Sans FB" pitchFamily="34" charset="0"/>
            </a:rPr>
            <a:t> </a:t>
          </a:r>
        </a:p>
        <a:p>
          <a:pPr marL="0" lvl="0" indent="0" algn="ctr" defTabSz="1422400">
            <a:lnSpc>
              <a:spcPct val="90000"/>
            </a:lnSpc>
            <a:spcBef>
              <a:spcPct val="0"/>
            </a:spcBef>
            <a:spcAft>
              <a:spcPct val="35000"/>
            </a:spcAft>
            <a:buNone/>
          </a:pPr>
          <a:r>
            <a:rPr lang="es-ES" sz="3200" kern="1200" err="1">
              <a:latin typeface="Berlin Sans FB" pitchFamily="34" charset="0"/>
            </a:rPr>
            <a:t>Doctors</a:t>
          </a:r>
          <a:endParaRPr lang="es-ES" sz="3200" kern="1200">
            <a:latin typeface="Berlin Sans FB" pitchFamily="34" charset="0"/>
          </a:endParaRPr>
        </a:p>
      </dsp:txBody>
      <dsp:txXfrm rot="-5400000">
        <a:off x="1" y="793257"/>
        <a:ext cx="1580215" cy="677235"/>
      </dsp:txXfrm>
    </dsp:sp>
    <dsp:sp modelId="{81630697-72B4-48FD-9B5D-A9AE2E850205}">
      <dsp:nvSpPr>
        <dsp:cNvPr id="0" name=""/>
        <dsp:cNvSpPr/>
      </dsp:nvSpPr>
      <dsp:spPr>
        <a:xfrm rot="5400000">
          <a:off x="5999650" y="-4416286"/>
          <a:ext cx="1468114" cy="103069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s-ES" sz="3200" kern="1200">
              <a:latin typeface="Berlin Sans FB" panose="020E0602020502020306" pitchFamily="34" charset="0"/>
            </a:rPr>
            <a:t>Medical </a:t>
          </a:r>
          <a:r>
            <a:rPr lang="es-ES" sz="3200" kern="1200" err="1">
              <a:latin typeface="Berlin Sans FB" panose="020E0602020502020306" pitchFamily="34" charset="0"/>
            </a:rPr>
            <a:t>professionals</a:t>
          </a:r>
          <a:r>
            <a:rPr lang="es-ES" sz="3200" kern="1200">
              <a:latin typeface="Berlin Sans FB" panose="020E0602020502020306" pitchFamily="34" charset="0"/>
            </a:rPr>
            <a:t> </a:t>
          </a:r>
          <a:r>
            <a:rPr lang="es-ES" sz="3200" kern="1200" err="1">
              <a:latin typeface="Berlin Sans FB" panose="020E0602020502020306" pitchFamily="34" charset="0"/>
            </a:rPr>
            <a:t>cannot</a:t>
          </a:r>
          <a:r>
            <a:rPr lang="es-ES" sz="3200" kern="1200">
              <a:latin typeface="Berlin Sans FB" panose="020E0602020502020306" pitchFamily="34" charset="0"/>
            </a:rPr>
            <a:t> </a:t>
          </a:r>
          <a:r>
            <a:rPr lang="es-ES" sz="3200" kern="1200" err="1">
              <a:latin typeface="Berlin Sans FB" panose="020E0602020502020306" pitchFamily="34" charset="0"/>
            </a:rPr>
            <a:t>forget</a:t>
          </a:r>
          <a:r>
            <a:rPr lang="es-ES" sz="3200" kern="1200">
              <a:latin typeface="Berlin Sans FB" panose="020E0602020502020306" pitchFamily="34" charset="0"/>
            </a:rPr>
            <a:t> …                           </a:t>
          </a:r>
          <a:r>
            <a:rPr lang="es-ES" sz="3200" kern="1200" err="1">
              <a:latin typeface="Berlin Sans FB" panose="020E0602020502020306" pitchFamily="34" charset="0"/>
            </a:rPr>
            <a:t>their</a:t>
          </a:r>
          <a:r>
            <a:rPr lang="es-ES" sz="3200" kern="1200">
              <a:latin typeface="Berlin Sans FB" panose="020E0602020502020306" pitchFamily="34" charset="0"/>
            </a:rPr>
            <a:t> moral </a:t>
          </a:r>
          <a:r>
            <a:rPr lang="es-ES" sz="3200" kern="1200" err="1">
              <a:latin typeface="Berlin Sans FB" panose="020E0602020502020306" pitchFamily="34" charset="0"/>
            </a:rPr>
            <a:t>principles</a:t>
          </a:r>
          <a:r>
            <a:rPr lang="es-ES" sz="3200" kern="1200">
              <a:latin typeface="Berlin Sans FB" panose="020E0602020502020306" pitchFamily="34" charset="0"/>
            </a:rPr>
            <a:t>.</a:t>
          </a:r>
        </a:p>
      </dsp:txBody>
      <dsp:txXfrm rot="-5400000">
        <a:off x="1580216" y="74815"/>
        <a:ext cx="10235317" cy="1324780"/>
      </dsp:txXfrm>
    </dsp:sp>
    <dsp:sp modelId="{9495C9F0-B35F-4E41-BEB3-64FC3E52176C}">
      <dsp:nvSpPr>
        <dsp:cNvPr id="0" name=""/>
        <dsp:cNvSpPr/>
      </dsp:nvSpPr>
      <dsp:spPr>
        <a:xfrm rot="5400000">
          <a:off x="-338617" y="2396025"/>
          <a:ext cx="2257450" cy="15802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kern="1200" err="1">
              <a:latin typeface="Berlin Sans FB" pitchFamily="34" charset="0"/>
            </a:rPr>
            <a:t>Bioethics</a:t>
          </a:r>
          <a:endParaRPr lang="es-ES" sz="3200" kern="1200">
            <a:latin typeface="Berlin Sans FB" pitchFamily="34" charset="0"/>
          </a:endParaRPr>
        </a:p>
      </dsp:txBody>
      <dsp:txXfrm rot="-5400000">
        <a:off x="1" y="2847516"/>
        <a:ext cx="1580215" cy="677235"/>
      </dsp:txXfrm>
    </dsp:sp>
    <dsp:sp modelId="{FEDDAF3E-4B49-43CA-AB49-88F71E482D0C}">
      <dsp:nvSpPr>
        <dsp:cNvPr id="0" name=""/>
        <dsp:cNvSpPr/>
      </dsp:nvSpPr>
      <dsp:spPr>
        <a:xfrm rot="5400000">
          <a:off x="6000036" y="-2348146"/>
          <a:ext cx="1467342" cy="103069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s-ES" sz="3200" kern="1200" err="1">
              <a:latin typeface="Berlin Sans FB" panose="020E0602020502020306" pitchFamily="34" charset="0"/>
            </a:rPr>
            <a:t>bioethical</a:t>
          </a:r>
          <a:r>
            <a:rPr lang="es-ES" sz="3200" kern="1200">
              <a:latin typeface="Berlin Sans FB" panose="020E0602020502020306" pitchFamily="34" charset="0"/>
            </a:rPr>
            <a:t> </a:t>
          </a:r>
          <a:r>
            <a:rPr lang="es-ES" sz="3200" kern="1200" err="1">
              <a:latin typeface="Berlin Sans FB" panose="020E0602020502020306" pitchFamily="34" charset="0"/>
            </a:rPr>
            <a:t>principles</a:t>
          </a:r>
          <a:r>
            <a:rPr lang="es-ES" sz="3200" kern="1200">
              <a:latin typeface="Berlin Sans FB" panose="020E0602020502020306" pitchFamily="34" charset="0"/>
            </a:rPr>
            <a:t> and </a:t>
          </a:r>
          <a:r>
            <a:rPr lang="es-ES" sz="3200" kern="1200" err="1">
              <a:latin typeface="Berlin Sans FB" panose="020E0602020502020306" pitchFamily="34" charset="0"/>
            </a:rPr>
            <a:t>virtues</a:t>
          </a:r>
          <a:r>
            <a:rPr lang="es-ES" sz="3200" kern="1200">
              <a:latin typeface="Berlin Sans FB" panose="020E0602020502020306" pitchFamily="34" charset="0"/>
            </a:rPr>
            <a:t>, </a:t>
          </a:r>
          <a:r>
            <a:rPr lang="es-ES" sz="3200" kern="1200" err="1">
              <a:latin typeface="Berlin Sans FB" panose="020E0602020502020306" pitchFamily="34" charset="0"/>
            </a:rPr>
            <a:t>especially</a:t>
          </a:r>
          <a:r>
            <a:rPr lang="es-ES" sz="3200" kern="1200">
              <a:latin typeface="Berlin Sans FB" panose="020E0602020502020306" pitchFamily="34" charset="0"/>
            </a:rPr>
            <a:t> </a:t>
          </a:r>
          <a:r>
            <a:rPr lang="es-ES" sz="3200" kern="1200" err="1">
              <a:latin typeface="Berlin Sans FB" panose="020E0602020502020306" pitchFamily="34" charset="0"/>
            </a:rPr>
            <a:t>prudence</a:t>
          </a:r>
          <a:r>
            <a:rPr lang="es-ES" sz="3200" kern="1200">
              <a:latin typeface="Berlin Sans FB" panose="020E0602020502020306" pitchFamily="34" charset="0"/>
            </a:rPr>
            <a:t>, </a:t>
          </a:r>
          <a:r>
            <a:rPr lang="es-ES" sz="3200" kern="1200" err="1">
              <a:latin typeface="Berlin Sans FB" panose="020E0602020502020306" pitchFamily="34" charset="0"/>
            </a:rPr>
            <a:t>not</a:t>
          </a:r>
          <a:r>
            <a:rPr lang="es-ES" sz="3200" kern="1200">
              <a:latin typeface="Berlin Sans FB" panose="020E0602020502020306" pitchFamily="34" charset="0"/>
            </a:rPr>
            <a:t> as </a:t>
          </a:r>
          <a:r>
            <a:rPr lang="es-ES" sz="3200" kern="1200" err="1">
              <a:latin typeface="Berlin Sans FB" panose="020E0602020502020306" pitchFamily="34" charset="0"/>
            </a:rPr>
            <a:t>caution</a:t>
          </a:r>
          <a:r>
            <a:rPr lang="es-ES" sz="3200" kern="1200">
              <a:latin typeface="Berlin Sans FB" panose="020E0602020502020306" pitchFamily="34" charset="0"/>
            </a:rPr>
            <a:t>, </a:t>
          </a:r>
          <a:r>
            <a:rPr lang="es-ES" sz="3200" kern="1200" err="1">
              <a:latin typeface="Berlin Sans FB" panose="020E0602020502020306" pitchFamily="34" charset="0"/>
            </a:rPr>
            <a:t>but</a:t>
          </a:r>
          <a:r>
            <a:rPr lang="es-ES" sz="3200" kern="1200">
              <a:latin typeface="Berlin Sans FB" panose="020E0602020502020306" pitchFamily="34" charset="0"/>
            </a:rPr>
            <a:t> as </a:t>
          </a:r>
          <a:r>
            <a:rPr lang="es-ES" sz="3200" i="1" kern="1200" err="1">
              <a:latin typeface="Berlin Sans FB" panose="020E0602020502020306" pitchFamily="34" charset="0"/>
            </a:rPr>
            <a:t>Phronesis</a:t>
          </a:r>
          <a:r>
            <a:rPr lang="es-ES" sz="3200" kern="1200">
              <a:latin typeface="Berlin Sans FB" panose="020E0602020502020306" pitchFamily="34" charset="0"/>
            </a:rPr>
            <a:t> </a:t>
          </a:r>
          <a:r>
            <a:rPr lang="es-ES" sz="3200" kern="1200" err="1">
              <a:latin typeface="Berlin Sans FB" panose="020E0602020502020306" pitchFamily="34" charset="0"/>
            </a:rPr>
            <a:t>or</a:t>
          </a:r>
          <a:r>
            <a:rPr lang="es-ES" sz="3200" kern="1200">
              <a:latin typeface="Berlin Sans FB" panose="020E0602020502020306" pitchFamily="34" charset="0"/>
            </a:rPr>
            <a:t> </a:t>
          </a:r>
          <a:r>
            <a:rPr lang="es-ES" sz="3200" kern="1200" err="1">
              <a:latin typeface="Berlin Sans FB" panose="020E0602020502020306" pitchFamily="34" charset="0"/>
            </a:rPr>
            <a:t>practical</a:t>
          </a:r>
          <a:r>
            <a:rPr lang="es-ES" sz="3200" kern="1200">
              <a:latin typeface="Berlin Sans FB" panose="020E0602020502020306" pitchFamily="34" charset="0"/>
            </a:rPr>
            <a:t> </a:t>
          </a:r>
          <a:r>
            <a:rPr lang="es-ES" sz="3200" kern="1200" err="1">
              <a:latin typeface="Berlin Sans FB" panose="020E0602020502020306" pitchFamily="34" charset="0"/>
            </a:rPr>
            <a:t>wisdom</a:t>
          </a:r>
          <a:r>
            <a:rPr lang="es-ES" sz="3200" kern="1200">
              <a:latin typeface="Berlin Sans FB" panose="020E0602020502020306" pitchFamily="34" charset="0"/>
            </a:rPr>
            <a:t> (</a:t>
          </a:r>
          <a:r>
            <a:rPr lang="es-ES" sz="3200" kern="1200" err="1">
              <a:latin typeface="Berlin Sans FB" panose="020E0602020502020306" pitchFamily="34" charset="0"/>
            </a:rPr>
            <a:t>Pellegrino</a:t>
          </a:r>
          <a:r>
            <a:rPr lang="es-ES" sz="3200" kern="1200">
              <a:latin typeface="Berlin Sans FB" panose="020E0602020502020306" pitchFamily="34" charset="0"/>
            </a:rPr>
            <a:t>).</a:t>
          </a:r>
        </a:p>
      </dsp:txBody>
      <dsp:txXfrm rot="-5400000">
        <a:off x="1580215" y="2143305"/>
        <a:ext cx="10235354" cy="1324082"/>
      </dsp:txXfrm>
    </dsp:sp>
    <dsp:sp modelId="{BC603E08-DA18-48A5-875B-62CCA738C837}">
      <dsp:nvSpPr>
        <dsp:cNvPr id="0" name=""/>
        <dsp:cNvSpPr/>
      </dsp:nvSpPr>
      <dsp:spPr>
        <a:xfrm rot="5400000">
          <a:off x="-338617" y="4478817"/>
          <a:ext cx="2257450" cy="15802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kern="1200" err="1">
              <a:latin typeface="Berlin Sans FB" pitchFamily="34" charset="0"/>
            </a:rPr>
            <a:t>Duty</a:t>
          </a:r>
          <a:endParaRPr lang="es-ES" sz="3200" kern="1200">
            <a:latin typeface="Berlin Sans FB" pitchFamily="34" charset="0"/>
          </a:endParaRPr>
        </a:p>
      </dsp:txBody>
      <dsp:txXfrm rot="-5400000">
        <a:off x="1" y="4930308"/>
        <a:ext cx="1580215" cy="677235"/>
      </dsp:txXfrm>
    </dsp:sp>
    <dsp:sp modelId="{E7FF4FF8-65DF-42D6-9F30-55ABAE4EFA3B}">
      <dsp:nvSpPr>
        <dsp:cNvPr id="0" name=""/>
        <dsp:cNvSpPr/>
      </dsp:nvSpPr>
      <dsp:spPr>
        <a:xfrm rot="5400000">
          <a:off x="6000036" y="-305020"/>
          <a:ext cx="1467342" cy="1030698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s-ES" sz="3200" kern="1200">
              <a:latin typeface="Berlin Sans FB" panose="020E0602020502020306" pitchFamily="34" charset="0"/>
            </a:rPr>
            <a:t>to </a:t>
          </a:r>
          <a:r>
            <a:rPr lang="es-ES" sz="3200" kern="1200" err="1">
              <a:latin typeface="Berlin Sans FB" panose="020E0602020502020306" pitchFamily="34" charset="0"/>
            </a:rPr>
            <a:t>fulfil</a:t>
          </a:r>
          <a:r>
            <a:rPr lang="es-ES" sz="3200" kern="1200">
              <a:latin typeface="Berlin Sans FB" panose="020E0602020502020306" pitchFamily="34" charset="0"/>
            </a:rPr>
            <a:t> </a:t>
          </a:r>
          <a:r>
            <a:rPr lang="es-ES" sz="3200" kern="1200" err="1">
              <a:latin typeface="Berlin Sans FB" panose="020E0602020502020306" pitchFamily="34" charset="0"/>
            </a:rPr>
            <a:t>their</a:t>
          </a:r>
          <a:r>
            <a:rPr lang="es-ES" sz="3200" kern="1200">
              <a:latin typeface="Berlin Sans FB" panose="020E0602020502020306" pitchFamily="34" charset="0"/>
            </a:rPr>
            <a:t> </a:t>
          </a:r>
          <a:r>
            <a:rPr lang="es-ES" sz="3200" u="none" kern="1200">
              <a:solidFill>
                <a:srgbClr val="FF0000"/>
              </a:solidFill>
              <a:effectLst>
                <a:outerShdw blurRad="38100" dist="38100" dir="2700000" algn="tl">
                  <a:srgbClr val="000000">
                    <a:alpha val="43137"/>
                  </a:srgbClr>
                </a:outerShdw>
              </a:effectLst>
              <a:latin typeface="Berlin Sans FB" panose="020E0602020502020306" pitchFamily="34" charset="0"/>
            </a:rPr>
            <a:t>DUTY. </a:t>
          </a:r>
          <a:endParaRPr lang="es-ES" sz="3200" kern="1200">
            <a:latin typeface="Berlin Sans FB" panose="020E0602020502020306" pitchFamily="34" charset="0"/>
          </a:endParaRPr>
        </a:p>
      </dsp:txBody>
      <dsp:txXfrm rot="-5400000">
        <a:off x="1580215" y="4186431"/>
        <a:ext cx="10235354" cy="13240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B858B-E012-44B3-A129-C33247949873}">
      <dsp:nvSpPr>
        <dsp:cNvPr id="0" name=""/>
        <dsp:cNvSpPr/>
      </dsp:nvSpPr>
      <dsp:spPr>
        <a:xfrm>
          <a:off x="9778" y="266238"/>
          <a:ext cx="2922537" cy="1753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ES" sz="6500" kern="1200" err="1">
              <a:latin typeface="Berlin Sans FB" pitchFamily="34" charset="0"/>
            </a:rPr>
            <a:t>Facts</a:t>
          </a:r>
          <a:endParaRPr lang="es-ES" sz="6500" kern="1200">
            <a:latin typeface="Berlin Sans FB" pitchFamily="34" charset="0"/>
          </a:endParaRPr>
        </a:p>
      </dsp:txBody>
      <dsp:txXfrm>
        <a:off x="61137" y="317597"/>
        <a:ext cx="2819819" cy="1650804"/>
      </dsp:txXfrm>
    </dsp:sp>
    <dsp:sp modelId="{9EA31936-5267-4BBD-97A2-137C90FFC542}">
      <dsp:nvSpPr>
        <dsp:cNvPr id="0" name=""/>
        <dsp:cNvSpPr/>
      </dsp:nvSpPr>
      <dsp:spPr>
        <a:xfrm rot="32902">
          <a:off x="3208873" y="800044"/>
          <a:ext cx="586358" cy="7247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3208877" y="944160"/>
        <a:ext cx="410451" cy="434873"/>
      </dsp:txXfrm>
    </dsp:sp>
    <dsp:sp modelId="{240CD3D0-CD84-4483-9D77-0B3A7DC840F4}">
      <dsp:nvSpPr>
        <dsp:cNvPr id="0" name=""/>
        <dsp:cNvSpPr/>
      </dsp:nvSpPr>
      <dsp:spPr>
        <a:xfrm>
          <a:off x="4038601" y="304798"/>
          <a:ext cx="2922537" cy="1753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ES" sz="6500" kern="1200" err="1">
              <a:latin typeface="Berlin Sans FB" pitchFamily="34" charset="0"/>
            </a:rPr>
            <a:t>Values</a:t>
          </a:r>
          <a:endParaRPr lang="es-ES" sz="6500" kern="1200">
            <a:latin typeface="Berlin Sans FB" pitchFamily="34" charset="0"/>
          </a:endParaRPr>
        </a:p>
      </dsp:txBody>
      <dsp:txXfrm>
        <a:off x="4089960" y="356157"/>
        <a:ext cx="2819819" cy="1650804"/>
      </dsp:txXfrm>
    </dsp:sp>
    <dsp:sp modelId="{CE80E2FF-E2F3-4D23-81D1-3C07365E452A}">
      <dsp:nvSpPr>
        <dsp:cNvPr id="0" name=""/>
        <dsp:cNvSpPr/>
      </dsp:nvSpPr>
      <dsp:spPr>
        <a:xfrm rot="21568092">
          <a:off x="7269061" y="799713"/>
          <a:ext cx="652852" cy="7247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s-ES" sz="2800" kern="1200"/>
        </a:p>
      </dsp:txBody>
      <dsp:txXfrm>
        <a:off x="7269065" y="945580"/>
        <a:ext cx="456996" cy="434873"/>
      </dsp:txXfrm>
    </dsp:sp>
    <dsp:sp modelId="{FD46F798-3BD6-4EED-AC26-0E2EF0C660AD}">
      <dsp:nvSpPr>
        <dsp:cNvPr id="0" name=""/>
        <dsp:cNvSpPr/>
      </dsp:nvSpPr>
      <dsp:spPr>
        <a:xfrm>
          <a:off x="8192884" y="266238"/>
          <a:ext cx="2922537" cy="17535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s-ES" sz="6500" kern="1200" err="1">
              <a:latin typeface="Berlin Sans FB" pitchFamily="34" charset="0"/>
            </a:rPr>
            <a:t>Duties</a:t>
          </a:r>
          <a:endParaRPr lang="es-ES" sz="6500" kern="1200">
            <a:latin typeface="Berlin Sans FB" pitchFamily="34" charset="0"/>
          </a:endParaRPr>
        </a:p>
      </dsp:txBody>
      <dsp:txXfrm>
        <a:off x="8244243" y="317597"/>
        <a:ext cx="2819819" cy="16508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C4FE3-2F4F-40D1-94E0-7FCB400AA2C4}">
      <dsp:nvSpPr>
        <dsp:cNvPr id="0" name=""/>
        <dsp:cNvSpPr/>
      </dsp:nvSpPr>
      <dsp:spPr>
        <a:xfrm>
          <a:off x="439" y="525163"/>
          <a:ext cx="2874610" cy="519807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8199" tIns="33020" rIns="158199" bIns="330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600" kern="1200">
              <a:latin typeface="Berlin Sans FB" pitchFamily="34" charset="0"/>
            </a:rPr>
            <a:t>Moral </a:t>
          </a:r>
          <a:r>
            <a:rPr lang="es-ES" sz="2600" kern="1200" err="1">
              <a:latin typeface="Berlin Sans FB" pitchFamily="34" charset="0"/>
            </a:rPr>
            <a:t>awareness</a:t>
          </a:r>
          <a:r>
            <a:rPr lang="es-ES" sz="2600" kern="1200">
              <a:latin typeface="Berlin Sans FB" pitchFamily="34" charset="0"/>
            </a:rPr>
            <a:t> </a:t>
          </a:r>
          <a:r>
            <a:rPr lang="es-ES" sz="2600" kern="1200" err="1">
              <a:latin typeface="Berlin Sans FB" pitchFamily="34" charset="0"/>
            </a:rPr>
            <a:t>must</a:t>
          </a:r>
          <a:r>
            <a:rPr lang="es-ES" sz="2600" kern="1200">
              <a:latin typeface="Berlin Sans FB" pitchFamily="34" charset="0"/>
            </a:rPr>
            <a:t> </a:t>
          </a:r>
          <a:r>
            <a:rPr lang="es-ES" sz="2600" kern="1200" err="1">
              <a:latin typeface="Berlin Sans FB" pitchFamily="34" charset="0"/>
            </a:rPr>
            <a:t>orientate</a:t>
          </a:r>
          <a:r>
            <a:rPr lang="es-ES" sz="2600" kern="1200">
              <a:latin typeface="Berlin Sans FB" pitchFamily="34" charset="0"/>
            </a:rPr>
            <a:t> and </a:t>
          </a:r>
          <a:r>
            <a:rPr lang="es-ES" sz="2600" kern="1200" err="1">
              <a:latin typeface="Berlin Sans FB" pitchFamily="34" charset="0"/>
            </a:rPr>
            <a:t>guide</a:t>
          </a:r>
          <a:r>
            <a:rPr lang="es-ES" sz="2600" kern="1200">
              <a:latin typeface="Berlin Sans FB" pitchFamily="34" charset="0"/>
            </a:rPr>
            <a:t> </a:t>
          </a:r>
          <a:r>
            <a:rPr lang="es-ES" sz="2600" kern="1200" err="1">
              <a:latin typeface="Berlin Sans FB" pitchFamily="34" charset="0"/>
            </a:rPr>
            <a:t>our</a:t>
          </a:r>
          <a:r>
            <a:rPr lang="es-ES" sz="2600" kern="1200">
              <a:latin typeface="Berlin Sans FB" pitchFamily="34" charset="0"/>
            </a:rPr>
            <a:t> </a:t>
          </a:r>
          <a:r>
            <a:rPr lang="es-ES" sz="2600" kern="1200" err="1">
              <a:latin typeface="Berlin Sans FB" pitchFamily="34" charset="0"/>
            </a:rPr>
            <a:t>way</a:t>
          </a:r>
          <a:r>
            <a:rPr lang="es-ES" sz="2600" kern="1200">
              <a:latin typeface="Berlin Sans FB" pitchFamily="34" charset="0"/>
            </a:rPr>
            <a:t> </a:t>
          </a:r>
          <a:r>
            <a:rPr lang="es-ES" sz="2600" kern="1200" err="1">
              <a:latin typeface="Berlin Sans FB" pitchFamily="34" charset="0"/>
            </a:rPr>
            <a:t>on</a:t>
          </a:r>
          <a:r>
            <a:rPr lang="es-ES" sz="2600" kern="1200">
              <a:latin typeface="Berlin Sans FB" pitchFamily="34" charset="0"/>
            </a:rPr>
            <a:t> </a:t>
          </a:r>
          <a:r>
            <a:rPr lang="es-ES" sz="2600" kern="1200" err="1">
              <a:latin typeface="Berlin Sans FB" pitchFamily="34" charset="0"/>
            </a:rPr>
            <a:t>the</a:t>
          </a:r>
          <a:r>
            <a:rPr lang="es-ES" sz="2600" kern="1200">
              <a:latin typeface="Berlin Sans FB" pitchFamily="34" charset="0"/>
            </a:rPr>
            <a:t> moral </a:t>
          </a:r>
          <a:r>
            <a:rPr lang="es-ES" sz="2600" kern="1200" err="1">
              <a:latin typeface="Berlin Sans FB" pitchFamily="34" charset="0"/>
            </a:rPr>
            <a:t>path</a:t>
          </a:r>
          <a:r>
            <a:rPr lang="es-ES" sz="2600" kern="1200">
              <a:latin typeface="Berlin Sans FB" pitchFamily="34" charset="0"/>
            </a:rPr>
            <a:t>.</a:t>
          </a:r>
        </a:p>
        <a:p>
          <a:pPr lvl="0" algn="ctr" defTabSz="1155700">
            <a:lnSpc>
              <a:spcPct val="90000"/>
            </a:lnSpc>
            <a:spcBef>
              <a:spcPct val="0"/>
            </a:spcBef>
            <a:spcAft>
              <a:spcPct val="35000"/>
            </a:spcAft>
            <a:buNone/>
          </a:pPr>
          <a:endParaRPr lang="es-ES" sz="2600" kern="1200">
            <a:latin typeface="Berlin Sans FB" pitchFamily="34" charset="0"/>
          </a:endParaRPr>
        </a:p>
      </dsp:txBody>
      <dsp:txXfrm>
        <a:off x="421416" y="1286403"/>
        <a:ext cx="2032656" cy="3675592"/>
      </dsp:txXfrm>
    </dsp:sp>
    <dsp:sp modelId="{7E2D866E-0674-41AB-A9A7-A1582FCE5773}">
      <dsp:nvSpPr>
        <dsp:cNvPr id="0" name=""/>
        <dsp:cNvSpPr/>
      </dsp:nvSpPr>
      <dsp:spPr>
        <a:xfrm>
          <a:off x="2284415" y="609605"/>
          <a:ext cx="2874610" cy="507880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8199" tIns="33020" rIns="158199" bIns="33020" numCol="1" spcCol="1270" anchor="ctr" anchorCtr="0">
          <a:noAutofit/>
        </a:bodyPr>
        <a:lstStyle/>
        <a:p>
          <a:pPr marL="0" lvl="0" indent="0" algn="ctr" defTabSz="1155700">
            <a:lnSpc>
              <a:spcPct val="90000"/>
            </a:lnSpc>
            <a:spcBef>
              <a:spcPct val="0"/>
            </a:spcBef>
            <a:spcAft>
              <a:spcPct val="35000"/>
            </a:spcAft>
            <a:buNone/>
          </a:pPr>
          <a:r>
            <a:rPr lang="es-ES" sz="2600" kern="1200" err="1">
              <a:latin typeface="Berlin Sans FB" pitchFamily="34" charset="0"/>
            </a:rPr>
            <a:t>This</a:t>
          </a:r>
          <a:r>
            <a:rPr lang="es-ES" sz="2600" kern="1200">
              <a:latin typeface="Berlin Sans FB" pitchFamily="34" charset="0"/>
            </a:rPr>
            <a:t> </a:t>
          </a:r>
          <a:r>
            <a:rPr lang="es-ES" sz="2600" kern="1200" err="1">
              <a:latin typeface="Berlin Sans FB" pitchFamily="34" charset="0"/>
            </a:rPr>
            <a:t>type</a:t>
          </a:r>
          <a:r>
            <a:rPr lang="es-ES" sz="2600" kern="1200">
              <a:latin typeface="Berlin Sans FB" pitchFamily="34" charset="0"/>
            </a:rPr>
            <a:t> of </a:t>
          </a:r>
          <a:r>
            <a:rPr lang="es-ES" sz="2600" kern="1200" err="1">
              <a:latin typeface="Berlin Sans FB" pitchFamily="34" charset="0"/>
            </a:rPr>
            <a:t>awareness</a:t>
          </a:r>
          <a:r>
            <a:rPr lang="es-ES" sz="2600" kern="1200">
              <a:latin typeface="Berlin Sans FB" pitchFamily="34" charset="0"/>
            </a:rPr>
            <a:t> </a:t>
          </a:r>
          <a:r>
            <a:rPr lang="es-ES" sz="2600" kern="1200" err="1">
              <a:latin typeface="Berlin Sans FB" pitchFamily="34" charset="0"/>
            </a:rPr>
            <a:t>guides</a:t>
          </a:r>
          <a:r>
            <a:rPr lang="es-ES" sz="2600" kern="1200">
              <a:latin typeface="Berlin Sans FB" pitchFamily="34" charset="0"/>
            </a:rPr>
            <a:t> </a:t>
          </a:r>
          <a:r>
            <a:rPr lang="es-ES" sz="2600" kern="1200" err="1">
              <a:latin typeface="Berlin Sans FB" pitchFamily="34" charset="0"/>
            </a:rPr>
            <a:t>us</a:t>
          </a:r>
          <a:r>
            <a:rPr lang="es-ES" sz="2600" kern="1200">
              <a:latin typeface="Berlin Sans FB" pitchFamily="34" charset="0"/>
            </a:rPr>
            <a:t> in </a:t>
          </a:r>
          <a:r>
            <a:rPr lang="es-ES" sz="2600" kern="1200" err="1">
              <a:latin typeface="Berlin Sans FB" pitchFamily="34" charset="0"/>
            </a:rPr>
            <a:t>the</a:t>
          </a:r>
          <a:r>
            <a:rPr lang="es-ES" sz="2600" kern="1200">
              <a:latin typeface="Berlin Sans FB" pitchFamily="34" charset="0"/>
            </a:rPr>
            <a:t> </a:t>
          </a:r>
          <a:r>
            <a:rPr lang="es-ES" sz="2600" kern="1200" err="1">
              <a:latin typeface="Berlin Sans FB" pitchFamily="34" charset="0"/>
            </a:rPr>
            <a:t>most</a:t>
          </a:r>
          <a:r>
            <a:rPr lang="es-ES" sz="2600" kern="1200">
              <a:latin typeface="Berlin Sans FB" pitchFamily="34" charset="0"/>
            </a:rPr>
            <a:t> </a:t>
          </a:r>
          <a:r>
            <a:rPr lang="es-ES" sz="2600" kern="1200" err="1">
              <a:latin typeface="Berlin Sans FB" pitchFamily="34" charset="0"/>
            </a:rPr>
            <a:t>difficult</a:t>
          </a:r>
          <a:r>
            <a:rPr lang="es-ES" sz="2600" kern="1200">
              <a:latin typeface="Berlin Sans FB" pitchFamily="34" charset="0"/>
            </a:rPr>
            <a:t> </a:t>
          </a:r>
          <a:r>
            <a:rPr lang="es-ES" sz="2600" kern="1200" err="1">
              <a:latin typeface="Berlin Sans FB" pitchFamily="34" charset="0"/>
            </a:rPr>
            <a:t>decisions</a:t>
          </a:r>
          <a:endParaRPr lang="es-ES" sz="2600" kern="1200">
            <a:latin typeface="Berlin Sans FB" pitchFamily="34" charset="0"/>
          </a:endParaRPr>
        </a:p>
      </dsp:txBody>
      <dsp:txXfrm>
        <a:off x="2705392" y="1353379"/>
        <a:ext cx="2032656" cy="3591256"/>
      </dsp:txXfrm>
    </dsp:sp>
    <dsp:sp modelId="{A3B20EC7-693B-4EE9-880C-CE76FCBEE815}">
      <dsp:nvSpPr>
        <dsp:cNvPr id="0" name=""/>
        <dsp:cNvSpPr/>
      </dsp:nvSpPr>
      <dsp:spPr>
        <a:xfrm>
          <a:off x="4599816" y="648283"/>
          <a:ext cx="3112829" cy="49518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8199" tIns="33020" rIns="158199" bIns="33020" numCol="1" spcCol="1270" anchor="ctr" anchorCtr="0">
          <a:noAutofit/>
        </a:bodyPr>
        <a:lstStyle/>
        <a:p>
          <a:pPr marL="0" lvl="0" indent="0" algn="ctr" defTabSz="1155700">
            <a:lnSpc>
              <a:spcPct val="90000"/>
            </a:lnSpc>
            <a:spcBef>
              <a:spcPct val="0"/>
            </a:spcBef>
            <a:spcAft>
              <a:spcPct val="35000"/>
            </a:spcAft>
            <a:buNone/>
          </a:pPr>
          <a:r>
            <a:rPr lang="es-ES" sz="2600" kern="1200" err="1">
              <a:latin typeface="Berlin Sans FB" pitchFamily="34" charset="0"/>
            </a:rPr>
            <a:t>It</a:t>
          </a:r>
          <a:r>
            <a:rPr lang="es-ES" sz="2600" kern="1200">
              <a:latin typeface="Berlin Sans FB" pitchFamily="34" charset="0"/>
            </a:rPr>
            <a:t> </a:t>
          </a:r>
          <a:r>
            <a:rPr lang="es-ES" sz="2600" kern="1200" err="1">
              <a:latin typeface="Berlin Sans FB" pitchFamily="34" charset="0"/>
            </a:rPr>
            <a:t>is</a:t>
          </a:r>
          <a:r>
            <a:rPr lang="es-ES" sz="2600" kern="1200">
              <a:latin typeface="Berlin Sans FB" pitchFamily="34" charset="0"/>
            </a:rPr>
            <a:t> in </a:t>
          </a:r>
          <a:r>
            <a:rPr lang="es-ES" sz="2600" kern="1200" err="1">
              <a:latin typeface="Berlin Sans FB" pitchFamily="34" charset="0"/>
            </a:rPr>
            <a:t>the</a:t>
          </a:r>
          <a:r>
            <a:rPr lang="es-ES" sz="2600" kern="1200">
              <a:latin typeface="Berlin Sans FB" pitchFamily="34" charset="0"/>
            </a:rPr>
            <a:t> </a:t>
          </a:r>
          <a:r>
            <a:rPr lang="es-ES" sz="2600" kern="1200" err="1">
              <a:latin typeface="Berlin Sans FB" pitchFamily="34" charset="0"/>
            </a:rPr>
            <a:t>execution</a:t>
          </a:r>
          <a:r>
            <a:rPr lang="es-ES" sz="2600" kern="1200">
              <a:latin typeface="Berlin Sans FB" pitchFamily="34" charset="0"/>
            </a:rPr>
            <a:t> of </a:t>
          </a:r>
          <a:r>
            <a:rPr lang="es-ES" sz="2600" kern="1200" err="1">
              <a:latin typeface="Berlin Sans FB" pitchFamily="34" charset="0"/>
            </a:rPr>
            <a:t>our</a:t>
          </a:r>
          <a:r>
            <a:rPr lang="es-ES" sz="2600" kern="1200">
              <a:latin typeface="Berlin Sans FB" pitchFamily="34" charset="0"/>
            </a:rPr>
            <a:t>  </a:t>
          </a:r>
          <a:r>
            <a:rPr lang="es-ES" sz="2600" b="1" u="sng" kern="1200">
              <a:solidFill>
                <a:srgbClr val="FF0000"/>
              </a:solidFill>
              <a:latin typeface="Berlin Sans FB" pitchFamily="34" charset="0"/>
            </a:rPr>
            <a:t>DUTY</a:t>
          </a:r>
          <a:r>
            <a:rPr lang="es-ES" sz="2600" u="sng" kern="1200">
              <a:latin typeface="Berlin Sans FB" pitchFamily="34" charset="0"/>
            </a:rPr>
            <a:t>,</a:t>
          </a:r>
          <a:r>
            <a:rPr lang="es-ES" sz="2600" kern="1200">
              <a:latin typeface="Berlin Sans FB" pitchFamily="34" charset="0"/>
            </a:rPr>
            <a:t> </a:t>
          </a:r>
          <a:r>
            <a:rPr lang="es-ES" sz="2600" kern="1200" err="1">
              <a:latin typeface="Berlin Sans FB" pitchFamily="34" charset="0"/>
            </a:rPr>
            <a:t>that</a:t>
          </a:r>
          <a:r>
            <a:rPr lang="es-ES" sz="2600" kern="1200">
              <a:latin typeface="Berlin Sans FB" pitchFamily="34" charset="0"/>
            </a:rPr>
            <a:t> </a:t>
          </a:r>
          <a:r>
            <a:rPr lang="es-ES" sz="2600" kern="1200" err="1">
              <a:latin typeface="Berlin Sans FB" pitchFamily="34" charset="0"/>
            </a:rPr>
            <a:t>we</a:t>
          </a:r>
          <a:r>
            <a:rPr lang="es-ES" sz="2600" kern="1200">
              <a:latin typeface="Berlin Sans FB" pitchFamily="34" charset="0"/>
            </a:rPr>
            <a:t> </a:t>
          </a:r>
          <a:r>
            <a:rPr lang="es-ES" sz="2600" kern="1200" err="1">
              <a:latin typeface="Berlin Sans FB" pitchFamily="34" charset="0"/>
            </a:rPr>
            <a:t>have</a:t>
          </a:r>
          <a:r>
            <a:rPr lang="es-ES" sz="2600" kern="1200">
              <a:latin typeface="Berlin Sans FB" pitchFamily="34" charset="0"/>
            </a:rPr>
            <a:t> to </a:t>
          </a:r>
          <a:r>
            <a:rPr lang="es-ES" sz="2600" kern="1200" err="1">
              <a:latin typeface="Berlin Sans FB" pitchFamily="34" charset="0"/>
            </a:rPr>
            <a:t>make</a:t>
          </a:r>
          <a:r>
            <a:rPr lang="es-ES" sz="2600" kern="1200">
              <a:latin typeface="Berlin Sans FB" pitchFamily="34" charset="0"/>
            </a:rPr>
            <a:t> </a:t>
          </a:r>
          <a:r>
            <a:rPr lang="es-ES" sz="2600" kern="1200" err="1">
              <a:latin typeface="Berlin Sans FB" pitchFamily="34" charset="0"/>
            </a:rPr>
            <a:t>ethical</a:t>
          </a:r>
          <a:r>
            <a:rPr lang="es-ES" sz="2600" kern="1200">
              <a:latin typeface="Berlin Sans FB" pitchFamily="34" charset="0"/>
            </a:rPr>
            <a:t> </a:t>
          </a:r>
          <a:r>
            <a:rPr lang="es-ES" sz="2600" kern="1200" err="1">
              <a:latin typeface="Berlin Sans FB" pitchFamily="34" charset="0"/>
            </a:rPr>
            <a:t>decisions</a:t>
          </a:r>
          <a:endParaRPr lang="es-ES" sz="2600" kern="1200">
            <a:latin typeface="Berlin Sans FB" pitchFamily="34" charset="0"/>
          </a:endParaRPr>
        </a:p>
      </dsp:txBody>
      <dsp:txXfrm>
        <a:off x="5055679" y="1373462"/>
        <a:ext cx="2201103" cy="3501474"/>
      </dsp:txXfrm>
    </dsp:sp>
    <dsp:sp modelId="{459B57E0-3312-447A-AFE0-FE17886BC1C1}">
      <dsp:nvSpPr>
        <dsp:cNvPr id="0" name=""/>
        <dsp:cNvSpPr/>
      </dsp:nvSpPr>
      <dsp:spPr>
        <a:xfrm>
          <a:off x="7137723" y="667126"/>
          <a:ext cx="2874610" cy="491414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8199" tIns="33020" rIns="158199" bIns="330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600" kern="1200" err="1">
              <a:latin typeface="Berlin Sans FB" pitchFamily="34" charset="0"/>
            </a:rPr>
            <a:t>Knowing</a:t>
          </a:r>
          <a:r>
            <a:rPr lang="es-ES" sz="2600" kern="1200">
              <a:latin typeface="Berlin Sans FB" pitchFamily="34" charset="0"/>
            </a:rPr>
            <a:t> </a:t>
          </a:r>
          <a:r>
            <a:rPr lang="es-ES" sz="2600" kern="1200" err="1">
              <a:latin typeface="Berlin Sans FB" pitchFamily="34" charset="0"/>
            </a:rPr>
            <a:t>that</a:t>
          </a:r>
          <a:r>
            <a:rPr lang="es-ES" sz="2600" kern="1200">
              <a:latin typeface="Berlin Sans FB" pitchFamily="34" charset="0"/>
            </a:rPr>
            <a:t> Medicine </a:t>
          </a:r>
          <a:r>
            <a:rPr lang="es-ES" sz="2600" kern="1200" err="1">
              <a:latin typeface="Berlin Sans FB" pitchFamily="34" charset="0"/>
            </a:rPr>
            <a:t>is</a:t>
          </a:r>
          <a:r>
            <a:rPr lang="es-ES" sz="2600" kern="1200">
              <a:latin typeface="Berlin Sans FB" pitchFamily="34" charset="0"/>
            </a:rPr>
            <a:t> a </a:t>
          </a:r>
          <a:r>
            <a:rPr lang="es-ES" sz="2600" kern="1200" err="1">
              <a:latin typeface="Berlin Sans FB" pitchFamily="34" charset="0"/>
            </a:rPr>
            <a:t>science</a:t>
          </a:r>
          <a:r>
            <a:rPr lang="es-ES" sz="2600" kern="1200">
              <a:latin typeface="Berlin Sans FB" pitchFamily="34" charset="0"/>
            </a:rPr>
            <a:t> of </a:t>
          </a:r>
          <a:r>
            <a:rPr lang="es-ES" sz="2600" kern="1200" err="1">
              <a:latin typeface="Berlin Sans FB" pitchFamily="34" charset="0"/>
            </a:rPr>
            <a:t>probability</a:t>
          </a:r>
          <a:r>
            <a:rPr lang="es-ES" sz="2600" kern="1200">
              <a:latin typeface="Berlin Sans FB" pitchFamily="34" charset="0"/>
            </a:rPr>
            <a:t>, </a:t>
          </a:r>
          <a:r>
            <a:rPr lang="es-ES" sz="2600" kern="1200" err="1">
              <a:latin typeface="Berlin Sans FB" pitchFamily="34" charset="0"/>
            </a:rPr>
            <a:t>not</a:t>
          </a:r>
          <a:r>
            <a:rPr lang="es-ES" sz="2600" kern="1200">
              <a:latin typeface="Berlin Sans FB" pitchFamily="34" charset="0"/>
            </a:rPr>
            <a:t> a </a:t>
          </a:r>
          <a:r>
            <a:rPr lang="es-ES" sz="2600" kern="1200" err="1">
              <a:latin typeface="Berlin Sans FB" pitchFamily="34" charset="0"/>
            </a:rPr>
            <a:t>science</a:t>
          </a:r>
          <a:r>
            <a:rPr lang="es-ES" sz="2600" kern="1200">
              <a:latin typeface="Berlin Sans FB" pitchFamily="34" charset="0"/>
            </a:rPr>
            <a:t> of </a:t>
          </a:r>
          <a:r>
            <a:rPr lang="es-ES" sz="2600" kern="1200" err="1">
              <a:latin typeface="Berlin Sans FB" pitchFamily="34" charset="0"/>
            </a:rPr>
            <a:t>certainty</a:t>
          </a:r>
          <a:endParaRPr lang="es-ES" sz="2600" kern="1200">
            <a:latin typeface="Berlin Sans FB" pitchFamily="34" charset="0"/>
          </a:endParaRPr>
        </a:p>
        <a:p>
          <a:pPr lvl="0" algn="ctr" defTabSz="889000">
            <a:lnSpc>
              <a:spcPct val="90000"/>
            </a:lnSpc>
            <a:spcBef>
              <a:spcPct val="0"/>
            </a:spcBef>
            <a:spcAft>
              <a:spcPct val="35000"/>
            </a:spcAft>
            <a:buNone/>
          </a:pPr>
          <a:endParaRPr lang="es-ES" sz="2600" kern="1200">
            <a:latin typeface="Berlin Sans FB" pitchFamily="34" charset="0"/>
          </a:endParaRPr>
        </a:p>
      </dsp:txBody>
      <dsp:txXfrm>
        <a:off x="7558700" y="1386786"/>
        <a:ext cx="2032656" cy="3474826"/>
      </dsp:txXfrm>
    </dsp:sp>
    <dsp:sp modelId="{13078FAD-62FF-47ED-85D9-FC18A7515C41}">
      <dsp:nvSpPr>
        <dsp:cNvPr id="0" name=""/>
        <dsp:cNvSpPr/>
      </dsp:nvSpPr>
      <dsp:spPr>
        <a:xfrm>
          <a:off x="9437412" y="627212"/>
          <a:ext cx="2750973" cy="49939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8199" tIns="33020" rIns="158199" bIns="33020" numCol="1" spcCol="1270" anchor="ctr" anchorCtr="0">
          <a:noAutofit/>
        </a:bodyPr>
        <a:lstStyle/>
        <a:p>
          <a:pPr marL="0" lvl="0" indent="0" algn="ctr" defTabSz="1155700">
            <a:lnSpc>
              <a:spcPct val="90000"/>
            </a:lnSpc>
            <a:spcBef>
              <a:spcPct val="0"/>
            </a:spcBef>
            <a:spcAft>
              <a:spcPct val="35000"/>
            </a:spcAft>
            <a:buNone/>
          </a:pPr>
          <a:r>
            <a:rPr lang="es-ES" sz="2600" kern="1200">
              <a:latin typeface="Berlin Sans FB" pitchFamily="34" charset="0"/>
            </a:rPr>
            <a:t>And </a:t>
          </a:r>
          <a:r>
            <a:rPr lang="es-ES" sz="2600" kern="1200" err="1">
              <a:latin typeface="Berlin Sans FB" pitchFamily="34" charset="0"/>
            </a:rPr>
            <a:t>being</a:t>
          </a:r>
          <a:r>
            <a:rPr lang="es-ES" sz="2600" kern="1200">
              <a:latin typeface="Berlin Sans FB" pitchFamily="34" charset="0"/>
            </a:rPr>
            <a:t> </a:t>
          </a:r>
          <a:r>
            <a:rPr lang="es-ES" sz="2600" kern="1200" err="1">
              <a:latin typeface="Berlin Sans FB" pitchFamily="34" charset="0"/>
            </a:rPr>
            <a:t>mindful</a:t>
          </a:r>
          <a:r>
            <a:rPr lang="es-ES" sz="2600" kern="1200">
              <a:latin typeface="Berlin Sans FB" pitchFamily="34" charset="0"/>
            </a:rPr>
            <a:t>  </a:t>
          </a:r>
          <a:r>
            <a:rPr lang="es-ES" sz="2600" kern="1200" err="1">
              <a:latin typeface="Berlin Sans FB" pitchFamily="34" charset="0"/>
            </a:rPr>
            <a:t>that</a:t>
          </a:r>
          <a:r>
            <a:rPr lang="es-ES" sz="2600" kern="1200">
              <a:latin typeface="Berlin Sans FB" pitchFamily="34" charset="0"/>
            </a:rPr>
            <a:t> </a:t>
          </a:r>
          <a:r>
            <a:rPr lang="es-ES" sz="2600" kern="1200" err="1">
              <a:latin typeface="Berlin Sans FB" pitchFamily="34" charset="0"/>
            </a:rPr>
            <a:t>all</a:t>
          </a:r>
          <a:r>
            <a:rPr lang="es-ES" sz="2600" kern="1200">
              <a:latin typeface="Berlin Sans FB" pitchFamily="34" charset="0"/>
            </a:rPr>
            <a:t> moral </a:t>
          </a:r>
          <a:r>
            <a:rPr lang="es-ES" sz="2600" kern="1200" err="1">
              <a:latin typeface="Berlin Sans FB" pitchFamily="34" charset="0"/>
            </a:rPr>
            <a:t>awareness</a:t>
          </a:r>
          <a:r>
            <a:rPr lang="es-ES" sz="2600" kern="1200">
              <a:latin typeface="Berlin Sans FB" pitchFamily="34" charset="0"/>
            </a:rPr>
            <a:t> </a:t>
          </a:r>
          <a:r>
            <a:rPr lang="es-ES" sz="2600" kern="1200" err="1">
              <a:latin typeface="Berlin Sans FB" pitchFamily="34" charset="0"/>
            </a:rPr>
            <a:t>is</a:t>
          </a:r>
          <a:r>
            <a:rPr lang="es-ES" sz="2600" kern="1200">
              <a:latin typeface="Berlin Sans FB" pitchFamily="34" charset="0"/>
            </a:rPr>
            <a:t> </a:t>
          </a:r>
          <a:r>
            <a:rPr lang="es-ES" sz="2400" kern="1200">
              <a:latin typeface="Berlin Sans FB" pitchFamily="34" charset="0"/>
            </a:rPr>
            <a:t>manipulable</a:t>
          </a:r>
        </a:p>
      </dsp:txBody>
      <dsp:txXfrm>
        <a:off x="9840283" y="1358563"/>
        <a:ext cx="1945231" cy="35312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0.54237</cdr:x>
      <cdr:y>0.16557</cdr:y>
    </cdr:from>
    <cdr:to>
      <cdr:x>0.74576</cdr:x>
      <cdr:y>0.34599</cdr:y>
    </cdr:to>
    <cdr:sp macro="" textlink="">
      <cdr:nvSpPr>
        <cdr:cNvPr id="2" name="1 CuadroTexto"/>
        <cdr:cNvSpPr txBox="1"/>
      </cdr:nvSpPr>
      <cdr:spPr>
        <a:xfrm xmlns:a="http://schemas.openxmlformats.org/drawingml/2006/main">
          <a:off x="2438400" y="559435"/>
          <a:ext cx="914400" cy="609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800" u="sng" dirty="0" err="1">
              <a:solidFill>
                <a:schemeClr val="bg1"/>
              </a:solidFill>
              <a:latin typeface="Berlin Sans FB" pitchFamily="34" charset="0"/>
            </a:rPr>
            <a:t>Physical</a:t>
          </a:r>
          <a:endParaRPr lang="es-ES" sz="1800" u="sng" dirty="0">
            <a:solidFill>
              <a:schemeClr val="bg1"/>
            </a:solidFill>
            <a:latin typeface="Berlin Sans FB" pitchFamily="34" charset="0"/>
          </a:endParaRPr>
        </a:p>
      </cdr:txBody>
    </cdr:sp>
  </cdr:relSizeAnchor>
  <cdr:relSizeAnchor xmlns:cdr="http://schemas.openxmlformats.org/drawingml/2006/chartDrawing">
    <cdr:from>
      <cdr:x>0.62712</cdr:x>
      <cdr:y>0.50385</cdr:y>
    </cdr:from>
    <cdr:to>
      <cdr:x>0.83051</cdr:x>
      <cdr:y>0.68427</cdr:y>
    </cdr:to>
    <cdr:sp macro="" textlink="">
      <cdr:nvSpPr>
        <cdr:cNvPr id="3" name="2 CuadroTexto"/>
        <cdr:cNvSpPr txBox="1"/>
      </cdr:nvSpPr>
      <cdr:spPr>
        <a:xfrm xmlns:a="http://schemas.openxmlformats.org/drawingml/2006/main">
          <a:off x="2819400" y="1702435"/>
          <a:ext cx="914400" cy="609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800" dirty="0">
              <a:solidFill>
                <a:schemeClr val="bg1"/>
              </a:solidFill>
              <a:effectLst>
                <a:outerShdw blurRad="38100" dist="38100" dir="2700000" algn="tl">
                  <a:srgbClr val="000000">
                    <a:alpha val="43137"/>
                  </a:srgbClr>
                </a:outerShdw>
              </a:effectLst>
              <a:latin typeface="Berlin Sans FB" pitchFamily="34" charset="0"/>
            </a:rPr>
            <a:t>Mental</a:t>
          </a:r>
        </a:p>
      </cdr:txBody>
    </cdr:sp>
  </cdr:relSizeAnchor>
  <cdr:relSizeAnchor xmlns:cdr="http://schemas.openxmlformats.org/drawingml/2006/chartDrawing">
    <cdr:from>
      <cdr:x>0.38983</cdr:x>
      <cdr:y>0.66172</cdr:y>
    </cdr:from>
    <cdr:to>
      <cdr:x>0.66102</cdr:x>
      <cdr:y>1</cdr:y>
    </cdr:to>
    <cdr:sp macro="" textlink="">
      <cdr:nvSpPr>
        <cdr:cNvPr id="4" name="3 CuadroTexto"/>
        <cdr:cNvSpPr txBox="1"/>
      </cdr:nvSpPr>
      <cdr:spPr>
        <a:xfrm xmlns:a="http://schemas.openxmlformats.org/drawingml/2006/main">
          <a:off x="1752600" y="2235835"/>
          <a:ext cx="1219200" cy="1143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0.42373</cdr:x>
      <cdr:y>0.72937</cdr:y>
    </cdr:from>
    <cdr:to>
      <cdr:x>0.62712</cdr:x>
      <cdr:y>1</cdr:y>
    </cdr:to>
    <cdr:sp macro="" textlink="">
      <cdr:nvSpPr>
        <cdr:cNvPr id="5" name="4 CuadroTexto"/>
        <cdr:cNvSpPr txBox="1"/>
      </cdr:nvSpPr>
      <cdr:spPr>
        <a:xfrm xmlns:a="http://schemas.openxmlformats.org/drawingml/2006/main">
          <a:off x="1905000" y="276923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800" u="none" dirty="0">
              <a:solidFill>
                <a:schemeClr val="bg1"/>
              </a:solidFill>
              <a:effectLst>
                <a:outerShdw blurRad="38100" dist="38100" dir="2700000" algn="tl">
                  <a:srgbClr val="000000">
                    <a:alpha val="43137"/>
                  </a:srgbClr>
                </a:outerShdw>
              </a:effectLst>
              <a:latin typeface="Berlin Sans FB" pitchFamily="34" charset="0"/>
            </a:rPr>
            <a:t>Social</a:t>
          </a:r>
        </a:p>
      </cdr:txBody>
    </cdr:sp>
  </cdr:relSizeAnchor>
  <cdr:relSizeAnchor xmlns:cdr="http://schemas.openxmlformats.org/drawingml/2006/chartDrawing">
    <cdr:from>
      <cdr:x>0.23729</cdr:x>
      <cdr:y>0.16557</cdr:y>
    </cdr:from>
    <cdr:to>
      <cdr:x>0.45763</cdr:x>
      <cdr:y>0.36854</cdr:y>
    </cdr:to>
    <cdr:sp macro="" textlink="">
      <cdr:nvSpPr>
        <cdr:cNvPr id="6" name="5 CuadroTexto"/>
        <cdr:cNvSpPr txBox="1"/>
      </cdr:nvSpPr>
      <cdr:spPr>
        <a:xfrm xmlns:a="http://schemas.openxmlformats.org/drawingml/2006/main">
          <a:off x="1066800" y="559435"/>
          <a:ext cx="990600" cy="685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800" dirty="0">
              <a:solidFill>
                <a:schemeClr val="bg1"/>
              </a:solidFill>
              <a:effectLst/>
              <a:latin typeface="Berlin Sans FB" pitchFamily="34" charset="0"/>
            </a:rPr>
            <a:t>Spiritual</a:t>
          </a:r>
        </a:p>
      </cdr:txBody>
    </cdr:sp>
  </cdr:relSizeAnchor>
</c:userShapes>
</file>

<file path=ppt/drawings/drawing2.xml><?xml version="1.0" encoding="utf-8"?>
<c:userShapes xmlns:c="http://schemas.openxmlformats.org/drawingml/2006/chart">
  <cdr:relSizeAnchor xmlns:cdr="http://schemas.openxmlformats.org/drawingml/2006/chartDrawing">
    <cdr:from>
      <cdr:x>0.18868</cdr:x>
      <cdr:y>0.19351</cdr:y>
    </cdr:from>
    <cdr:to>
      <cdr:x>0.4717</cdr:x>
      <cdr:y>0.38702</cdr:y>
    </cdr:to>
    <cdr:sp macro="" textlink="">
      <cdr:nvSpPr>
        <cdr:cNvPr id="2" name="1 CuadroTexto"/>
        <cdr:cNvSpPr txBox="1"/>
      </cdr:nvSpPr>
      <cdr:spPr>
        <a:xfrm xmlns:a="http://schemas.openxmlformats.org/drawingml/2006/main">
          <a:off x="762000" y="609600"/>
          <a:ext cx="1143000" cy="6096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0.5283</cdr:x>
      <cdr:y>0.19351</cdr:y>
    </cdr:from>
    <cdr:to>
      <cdr:x>0.79245</cdr:x>
      <cdr:y>0.41121</cdr:y>
    </cdr:to>
    <cdr:sp macro="" textlink="">
      <cdr:nvSpPr>
        <cdr:cNvPr id="3" name="2 CuadroTexto"/>
        <cdr:cNvSpPr txBox="1"/>
      </cdr:nvSpPr>
      <cdr:spPr>
        <a:xfrm xmlns:a="http://schemas.openxmlformats.org/drawingml/2006/main">
          <a:off x="2133600" y="609600"/>
          <a:ext cx="1066800" cy="685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800" dirty="0" err="1">
              <a:solidFill>
                <a:schemeClr val="bg1"/>
              </a:solidFill>
              <a:latin typeface="Berlin Sans FB" pitchFamily="34" charset="0"/>
            </a:rPr>
            <a:t>Physical</a:t>
          </a:r>
          <a:endParaRPr lang="es-ES" sz="1800" dirty="0">
            <a:solidFill>
              <a:schemeClr val="bg1"/>
            </a:solidFill>
            <a:latin typeface="Berlin Sans FB" pitchFamily="34" charset="0"/>
          </a:endParaRPr>
        </a:p>
      </cdr:txBody>
    </cdr:sp>
  </cdr:relSizeAnchor>
  <cdr:relSizeAnchor xmlns:cdr="http://schemas.openxmlformats.org/drawingml/2006/chartDrawing">
    <cdr:from>
      <cdr:x>0.39623</cdr:x>
      <cdr:y>0.70974</cdr:y>
    </cdr:from>
    <cdr:to>
      <cdr:x>0.62264</cdr:x>
      <cdr:y>1</cdr:y>
    </cdr:to>
    <cdr:sp macro="" textlink="">
      <cdr:nvSpPr>
        <cdr:cNvPr id="4" name="3 CuadroTexto"/>
        <cdr:cNvSpPr txBox="1"/>
      </cdr:nvSpPr>
      <cdr:spPr>
        <a:xfrm xmlns:a="http://schemas.openxmlformats.org/drawingml/2006/main">
          <a:off x="1600200" y="2286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800" dirty="0">
              <a:solidFill>
                <a:schemeClr val="bg1"/>
              </a:solidFill>
              <a:latin typeface="Berlin Sans FB" pitchFamily="34" charset="0"/>
            </a:rPr>
            <a:t>Social</a:t>
          </a:r>
        </a:p>
      </cdr:txBody>
    </cdr:sp>
  </cdr:relSizeAnchor>
  <cdr:relSizeAnchor xmlns:cdr="http://schemas.openxmlformats.org/drawingml/2006/chartDrawing">
    <cdr:from>
      <cdr:x>0.2</cdr:x>
      <cdr:y>0.48377</cdr:y>
    </cdr:from>
    <cdr:to>
      <cdr:x>0.42642</cdr:x>
      <cdr:y>0.77404</cdr:y>
    </cdr:to>
    <cdr:sp macro="" textlink="">
      <cdr:nvSpPr>
        <cdr:cNvPr id="5" name="4 CuadroTexto"/>
        <cdr:cNvSpPr txBox="1"/>
      </cdr:nvSpPr>
      <cdr:spPr>
        <a:xfrm xmlns:a="http://schemas.openxmlformats.org/drawingml/2006/main">
          <a:off x="914400" y="1524000"/>
          <a:ext cx="1035192" cy="91441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800" dirty="0" err="1">
              <a:solidFill>
                <a:schemeClr val="bg1"/>
              </a:solidFill>
              <a:latin typeface="Berlin Sans FB" pitchFamily="34" charset="0"/>
            </a:rPr>
            <a:t>Emotional</a:t>
          </a:r>
          <a:endParaRPr lang="es-ES" sz="1800" dirty="0">
            <a:solidFill>
              <a:schemeClr val="bg1"/>
            </a:solidFill>
            <a:latin typeface="Berlin Sans FB"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es-ES"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es-ES" sz="1200"/>
            </a:lvl1pPr>
          </a:lstStyle>
          <a:p>
            <a:fld id="{004A8D02-4E65-4CCD-8312-4AB164C6C77D}" type="datetimeFigureOut">
              <a:rPr lang="es-ES"/>
              <a:pPr/>
              <a:t>18/09/2019</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es-ES"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es-ES" sz="1200"/>
            </a:lvl1pPr>
          </a:lstStyle>
          <a:p>
            <a:fld id="{7C119DBA-4540-49B3-8FA9-6259387ECF9E}" type="slidenum">
              <a:rPr lang="es-ES"/>
              <a:pPr/>
              <a:t>‹#›</a:t>
            </a:fld>
            <a:endParaRPr lang="es-ES"/>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es-ES"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es-ES" sz="1200"/>
            </a:lvl1pPr>
          </a:lstStyle>
          <a:p>
            <a:fld id="{67A755D9-D361-47B8-9652-3B4EA9776CE5}" type="datetimeFigureOut">
              <a:rPr lang="es-ES"/>
              <a:pPr/>
              <a:t>18/09/2019</a:t>
            </a:fld>
            <a:endParaRPr lang="es-ES"/>
          </a:p>
        </p:txBody>
      </p:sp>
      <p:sp>
        <p:nvSpPr>
          <p:cNvPr id="4" name="Marcador de imagen de diapositiv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es-ES"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es-ES" sz="1200"/>
            </a:lvl1pPr>
          </a:lstStyle>
          <a:p>
            <a:fld id="{E3B36274-F2B9-4C45-BBB4-0EDF4CD651A7}" type="slidenum">
              <a:rPr/>
              <a:pPr/>
              <a:t>‹#›</a:t>
            </a:fld>
            <a:endParaRPr lang="es-ES"/>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E3B36274-F2B9-4C45-BBB4-0EDF4CD651A7}" type="slidenum">
              <a:rPr lang="es-ES"/>
              <a:pPr/>
              <a:t>1</a:t>
            </a:fld>
            <a:endParaRPr lang="es-ES"/>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32</a:t>
            </a:fld>
            <a:endParaRPr lang="en-AU"/>
          </a:p>
        </p:txBody>
      </p:sp>
    </p:spTree>
    <p:extLst>
      <p:ext uri="{BB962C8B-B14F-4D97-AF65-F5344CB8AC3E}">
        <p14:creationId xmlns:p14="http://schemas.microsoft.com/office/powerpoint/2010/main" val="840812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33</a:t>
            </a:fld>
            <a:endParaRPr lang="en-AU"/>
          </a:p>
        </p:txBody>
      </p:sp>
    </p:spTree>
    <p:extLst>
      <p:ext uri="{BB962C8B-B14F-4D97-AF65-F5344CB8AC3E}">
        <p14:creationId xmlns:p14="http://schemas.microsoft.com/office/powerpoint/2010/main" val="1912665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34</a:t>
            </a:fld>
            <a:endParaRPr lang="en-AU"/>
          </a:p>
        </p:txBody>
      </p:sp>
    </p:spTree>
    <p:extLst>
      <p:ext uri="{BB962C8B-B14F-4D97-AF65-F5344CB8AC3E}">
        <p14:creationId xmlns:p14="http://schemas.microsoft.com/office/powerpoint/2010/main" val="2787064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38</a:t>
            </a:fld>
            <a:endParaRPr lang="en-AU"/>
          </a:p>
        </p:txBody>
      </p:sp>
    </p:spTree>
    <p:extLst>
      <p:ext uri="{BB962C8B-B14F-4D97-AF65-F5344CB8AC3E}">
        <p14:creationId xmlns:p14="http://schemas.microsoft.com/office/powerpoint/2010/main" val="1263909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41</a:t>
            </a:fld>
            <a:endParaRPr lang="en-AU"/>
          </a:p>
        </p:txBody>
      </p:sp>
    </p:spTree>
    <p:extLst>
      <p:ext uri="{BB962C8B-B14F-4D97-AF65-F5344CB8AC3E}">
        <p14:creationId xmlns:p14="http://schemas.microsoft.com/office/powerpoint/2010/main" val="437640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Cyborg: a person whose physiological functioning is aided by or </a:t>
            </a:r>
            <a:r>
              <a:rPr lang="en-US" err="1"/>
              <a:t>dependant</a:t>
            </a:r>
            <a:r>
              <a:rPr lang="en-US"/>
              <a:t> on a mechanical or electronic device. Origin: 1960-65; </a:t>
            </a:r>
            <a:r>
              <a:rPr lang="en-US" err="1"/>
              <a:t>cyb</a:t>
            </a:r>
            <a:r>
              <a:rPr lang="en-US"/>
              <a:t>(</a:t>
            </a:r>
            <a:r>
              <a:rPr lang="en-US" err="1"/>
              <a:t>ernetic</a:t>
            </a:r>
            <a:r>
              <a:rPr lang="en-US"/>
              <a:t>) org(</a:t>
            </a:r>
            <a:r>
              <a:rPr lang="en-US" err="1"/>
              <a:t>anism</a:t>
            </a:r>
            <a:r>
              <a:rPr lang="en-US"/>
              <a:t>)</a:t>
            </a:r>
          </a:p>
        </p:txBody>
      </p:sp>
      <p:sp>
        <p:nvSpPr>
          <p:cNvPr id="4" name="Slide Number Placeholder 3"/>
          <p:cNvSpPr>
            <a:spLocks noGrp="1"/>
          </p:cNvSpPr>
          <p:nvPr>
            <p:ph type="sldNum" sz="quarter" idx="5"/>
          </p:nvPr>
        </p:nvSpPr>
        <p:spPr/>
        <p:txBody>
          <a:bodyPr/>
          <a:lstStyle/>
          <a:p>
            <a:fld id="{E3B36274-F2B9-4C45-BBB4-0EDF4CD651A7}" type="slidenum">
              <a:rPr lang="en-AU" smtClean="0"/>
              <a:pPr/>
              <a:t>48</a:t>
            </a:fld>
            <a:endParaRPr lang="en-AU"/>
          </a:p>
        </p:txBody>
      </p:sp>
    </p:spTree>
    <p:extLst>
      <p:ext uri="{BB962C8B-B14F-4D97-AF65-F5344CB8AC3E}">
        <p14:creationId xmlns:p14="http://schemas.microsoft.com/office/powerpoint/2010/main" val="202173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E3B36274-F2B9-4C45-BBB4-0EDF4CD651A7}" type="slidenum">
              <a:rPr lang="es-ES" smtClean="0"/>
              <a:pPr/>
              <a:t>3</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909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a:p>
        </p:txBody>
      </p:sp>
      <p:sp>
        <p:nvSpPr>
          <p:cNvPr id="10035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0AAE59-D8EB-455C-8D9A-CC67398A13CC}" type="slidenum">
              <a:rPr lang="es-ES" smtClean="0"/>
              <a:pPr fontAlgn="base">
                <a:spcBef>
                  <a:spcPct val="0"/>
                </a:spcBef>
                <a:spcAft>
                  <a:spcPct val="0"/>
                </a:spcAft>
                <a:defRPr/>
              </a:pPr>
              <a:t>8</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10</a:t>
            </a:fld>
            <a:endParaRPr lang="en-AU"/>
          </a:p>
        </p:txBody>
      </p:sp>
    </p:spTree>
    <p:extLst>
      <p:ext uri="{BB962C8B-B14F-4D97-AF65-F5344CB8AC3E}">
        <p14:creationId xmlns:p14="http://schemas.microsoft.com/office/powerpoint/2010/main" val="702506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11</a:t>
            </a:fld>
            <a:endParaRPr lang="en-AU"/>
          </a:p>
        </p:txBody>
      </p:sp>
    </p:spTree>
    <p:extLst>
      <p:ext uri="{BB962C8B-B14F-4D97-AF65-F5344CB8AC3E}">
        <p14:creationId xmlns:p14="http://schemas.microsoft.com/office/powerpoint/2010/main" val="43519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13</a:t>
            </a:fld>
            <a:endParaRPr lang="en-AU"/>
          </a:p>
        </p:txBody>
      </p:sp>
    </p:spTree>
    <p:extLst>
      <p:ext uri="{BB962C8B-B14F-4D97-AF65-F5344CB8AC3E}">
        <p14:creationId xmlns:p14="http://schemas.microsoft.com/office/powerpoint/2010/main" val="750093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16</a:t>
            </a:fld>
            <a:endParaRPr lang="en-AU"/>
          </a:p>
        </p:txBody>
      </p:sp>
    </p:spTree>
    <p:extLst>
      <p:ext uri="{BB962C8B-B14F-4D97-AF65-F5344CB8AC3E}">
        <p14:creationId xmlns:p14="http://schemas.microsoft.com/office/powerpoint/2010/main" val="2734686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18</a:t>
            </a:fld>
            <a:endParaRPr lang="en-AU"/>
          </a:p>
        </p:txBody>
      </p:sp>
    </p:spTree>
    <p:extLst>
      <p:ext uri="{BB962C8B-B14F-4D97-AF65-F5344CB8AC3E}">
        <p14:creationId xmlns:p14="http://schemas.microsoft.com/office/powerpoint/2010/main" val="75956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AU" smtClean="0"/>
              <a:pPr/>
              <a:t>19</a:t>
            </a:fld>
            <a:endParaRPr lang="en-AU"/>
          </a:p>
        </p:txBody>
      </p:sp>
    </p:spTree>
    <p:extLst>
      <p:ext uri="{BB962C8B-B14F-4D97-AF65-F5344CB8AC3E}">
        <p14:creationId xmlns:p14="http://schemas.microsoft.com/office/powerpoint/2010/main" val="1827638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2413" y="1371600"/>
            <a:ext cx="9144000" cy="3505200"/>
          </a:xfrm>
        </p:spPr>
        <p:txBody>
          <a:bodyPr>
            <a:noAutofit/>
          </a:bodyPr>
          <a:lstStyle>
            <a:lvl1pPr latinLnBrk="0">
              <a:defRPr lang="es-ES" sz="7200"/>
            </a:lvl1pPr>
          </a:lstStyle>
          <a:p>
            <a:r>
              <a:rPr lang="es-ES"/>
              <a:t>Haga clic para modificar el estilo de título del patrón</a:t>
            </a:r>
          </a:p>
        </p:txBody>
      </p:sp>
      <p:sp>
        <p:nvSpPr>
          <p:cNvPr id="3" name="Subtítulo 2"/>
          <p:cNvSpPr>
            <a:spLocks noGrp="1"/>
          </p:cNvSpPr>
          <p:nvPr>
            <p:ph type="subTitle" idx="1"/>
          </p:nvPr>
        </p:nvSpPr>
        <p:spPr>
          <a:xfrm>
            <a:off x="1522413" y="4953000"/>
            <a:ext cx="8229600" cy="1066800"/>
          </a:xfrm>
        </p:spPr>
        <p:txBody>
          <a:bodyPr>
            <a:normAutofit/>
          </a:bodyPr>
          <a:lstStyle>
            <a:lvl1pPr marL="0" indent="0" algn="l" latinLnBrk="0">
              <a:spcBef>
                <a:spcPts val="0"/>
              </a:spcBef>
              <a:buNone/>
              <a:defRPr lang="es-ES" sz="2400">
                <a:solidFill>
                  <a:schemeClr val="tx1"/>
                </a:solidFill>
              </a:defRPr>
            </a:lvl1pPr>
            <a:lvl2pPr marL="457200" indent="0" algn="ctr" latinLnBrk="0">
              <a:buNone/>
              <a:defRPr lang="es-ES">
                <a:solidFill>
                  <a:schemeClr val="tx1">
                    <a:tint val="75000"/>
                  </a:schemeClr>
                </a:solidFill>
              </a:defRPr>
            </a:lvl2pPr>
            <a:lvl3pPr marL="914400" indent="0" algn="ctr" latinLnBrk="0">
              <a:buNone/>
              <a:defRPr lang="es-ES">
                <a:solidFill>
                  <a:schemeClr val="tx1">
                    <a:tint val="75000"/>
                  </a:schemeClr>
                </a:solidFill>
              </a:defRPr>
            </a:lvl3pPr>
            <a:lvl4pPr marL="1371600" indent="0" algn="ctr" latinLnBrk="0">
              <a:buNone/>
              <a:defRPr lang="es-ES">
                <a:solidFill>
                  <a:schemeClr val="tx1">
                    <a:tint val="75000"/>
                  </a:schemeClr>
                </a:solidFill>
              </a:defRPr>
            </a:lvl4pPr>
            <a:lvl5pPr marL="1828800" indent="0" algn="ctr" latinLnBrk="0">
              <a:buNone/>
              <a:defRPr lang="es-ES">
                <a:solidFill>
                  <a:schemeClr val="tx1">
                    <a:tint val="75000"/>
                  </a:schemeClr>
                </a:solidFill>
              </a:defRPr>
            </a:lvl5pPr>
            <a:lvl6pPr marL="2286000" indent="0" algn="ctr" latinLnBrk="0">
              <a:buNone/>
              <a:defRPr lang="es-ES">
                <a:solidFill>
                  <a:schemeClr val="tx1">
                    <a:tint val="75000"/>
                  </a:schemeClr>
                </a:solidFill>
              </a:defRPr>
            </a:lvl6pPr>
            <a:lvl7pPr marL="2743200" indent="0" algn="ctr" latinLnBrk="0">
              <a:buNone/>
              <a:defRPr lang="es-ES">
                <a:solidFill>
                  <a:schemeClr val="tx1">
                    <a:tint val="75000"/>
                  </a:schemeClr>
                </a:solidFill>
              </a:defRPr>
            </a:lvl7pPr>
            <a:lvl8pPr marL="3200400" indent="0" algn="ctr" latinLnBrk="0">
              <a:buNone/>
              <a:defRPr lang="es-ES">
                <a:solidFill>
                  <a:schemeClr val="tx1">
                    <a:tint val="75000"/>
                  </a:schemeClr>
                </a:solidFill>
              </a:defRPr>
            </a:lvl8pPr>
            <a:lvl9pPr marL="3657600" indent="0" algn="ctr" latinLnBrk="0">
              <a:buNone/>
              <a:defRPr lang="es-ES">
                <a:solidFill>
                  <a:schemeClr val="tx1">
                    <a:tint val="75000"/>
                  </a:schemeClr>
                </a:solidFill>
              </a:defRPr>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DCF5E8FB-788C-441D-A711-46F9D3050406}" type="datetime1">
              <a:rPr lang="es-ES" smtClean="0"/>
              <a:pPr/>
              <a:t>18/09/2019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lvl5pPr latinLnBrk="0">
              <a:defRPr lang="es-ES"/>
            </a:lvl5pPr>
            <a:lvl6pPr latinLnBrk="0">
              <a:defRPr lang="es-ES" baseline="0"/>
            </a:lvl6pPr>
            <a:lvl7pPr latinLnBrk="0">
              <a:defRPr lang="es-ES" baseline="0"/>
            </a:lvl7pPr>
            <a:lvl8pPr latinLnBrk="0">
              <a:defRPr lang="es-ES" baseline="0"/>
            </a:lvl8pPr>
            <a:lvl9pPr latinLnBrk="0">
              <a:defRPr lang="es-ES" baseline="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4" name="Marcador de fecha 3"/>
          <p:cNvSpPr>
            <a:spLocks noGrp="1"/>
          </p:cNvSpPr>
          <p:nvPr>
            <p:ph type="dt" sz="half" idx="10"/>
          </p:nvPr>
        </p:nvSpPr>
        <p:spPr/>
        <p:txBody>
          <a:bodyPr/>
          <a:lstStyle/>
          <a:p>
            <a:fld id="{478C910B-CC38-448C-919B-19E35AF5F3F8}" type="datetime1">
              <a:rPr lang="es-ES" smtClean="0"/>
              <a:pPr/>
              <a:t>18/09/2019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y texto verticale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752012" y="533400"/>
            <a:ext cx="1371600" cy="5592764"/>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1522411" y="533400"/>
            <a:ext cx="8077201" cy="5592764"/>
          </a:xfrm>
        </p:spPr>
        <p:txBody>
          <a:bodyPr vert="eaVert"/>
          <a:lstStyle>
            <a:lvl5pPr latinLnBrk="0">
              <a:defRPr lang="es-ES"/>
            </a:lvl5pPr>
            <a:lvl6pPr latinLnBrk="0">
              <a:defRPr lang="es-ES"/>
            </a:lvl6pPr>
            <a:lvl7pPr latinLnBrk="0">
              <a:defRPr lang="es-ES"/>
            </a:lvl7pPr>
            <a:lvl8pPr latinLnBrk="0">
              <a:defRPr lang="es-ES"/>
            </a:lvl8pPr>
            <a:lvl9pPr latinLnBrk="0">
              <a:defRPr lang="es-ES"/>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4" name="Marcador de fecha 3"/>
          <p:cNvSpPr>
            <a:spLocks noGrp="1"/>
          </p:cNvSpPr>
          <p:nvPr>
            <p:ph type="dt" sz="half" idx="10"/>
          </p:nvPr>
        </p:nvSpPr>
        <p:spPr/>
        <p:txBody>
          <a:bodyPr/>
          <a:lstStyle/>
          <a:p>
            <a:fld id="{EEEC35BD-A5A9-42C0-B2D6-84F69CAD9E40}" type="datetime1">
              <a:rPr lang="es-ES" smtClean="0"/>
              <a:pPr/>
              <a:t>18/09/2019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lvl5pPr latinLnBrk="0">
              <a:defRPr lang="es-ES"/>
            </a:lvl5pPr>
            <a:lvl6pPr latinLnBrk="0">
              <a:defRPr lang="es-ES" baseline="0"/>
            </a:lvl6pPr>
            <a:lvl7pPr latinLnBrk="0">
              <a:defRPr lang="es-ES" baseline="0"/>
            </a:lvl7pPr>
            <a:lvl8pPr latinLnBrk="0">
              <a:defRPr lang="es-ES" baseline="0"/>
            </a:lvl8pPr>
            <a:lvl9pPr latinLnBrk="0">
              <a:defRPr lang="es-ES" baseline="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4" name="Marcador de fecha 3"/>
          <p:cNvSpPr>
            <a:spLocks noGrp="1"/>
          </p:cNvSpPr>
          <p:nvPr>
            <p:ph type="dt" sz="half" idx="10"/>
          </p:nvPr>
        </p:nvSpPr>
        <p:spPr/>
        <p:txBody>
          <a:bodyPr/>
          <a:lstStyle/>
          <a:p>
            <a:fld id="{7BC99584-0DDF-469D-89C8-933E88729E53}" type="datetime1">
              <a:rPr lang="es-ES" smtClean="0"/>
              <a:pPr/>
              <a:t>18/09/2019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522414" y="2514601"/>
            <a:ext cx="9144000" cy="2819400"/>
          </a:xfrm>
        </p:spPr>
        <p:txBody>
          <a:bodyPr anchor="b">
            <a:noAutofit/>
          </a:bodyPr>
          <a:lstStyle>
            <a:lvl1pPr algn="l" latinLnBrk="0">
              <a:defRPr lang="es-ES" sz="6600" b="0" i="0" cap="none" baseline="0"/>
            </a:lvl1pPr>
          </a:lstStyle>
          <a:p>
            <a:r>
              <a:rPr lang="es-ES"/>
              <a:t>Haga clic para modificar el estilo de título del patrón</a:t>
            </a:r>
          </a:p>
        </p:txBody>
      </p:sp>
      <p:sp>
        <p:nvSpPr>
          <p:cNvPr id="3" name="Marcador de texto 2"/>
          <p:cNvSpPr>
            <a:spLocks noGrp="1"/>
          </p:cNvSpPr>
          <p:nvPr>
            <p:ph type="body" idx="1"/>
          </p:nvPr>
        </p:nvSpPr>
        <p:spPr>
          <a:xfrm>
            <a:off x="1522413" y="990600"/>
            <a:ext cx="8229600" cy="1143000"/>
          </a:xfrm>
        </p:spPr>
        <p:txBody>
          <a:bodyPr anchor="t">
            <a:normAutofit/>
          </a:bodyPr>
          <a:lstStyle>
            <a:lvl1pPr marL="0" indent="0" latinLnBrk="0">
              <a:spcBef>
                <a:spcPts val="0"/>
              </a:spcBef>
              <a:buNone/>
              <a:defRPr lang="es-ES" sz="2400">
                <a:solidFill>
                  <a:schemeClr val="tx1"/>
                </a:solidFill>
              </a:defRPr>
            </a:lvl1pPr>
            <a:lvl2pPr marL="457200" indent="0" latinLnBrk="0">
              <a:buNone/>
              <a:defRPr lang="es-ES" sz="1800">
                <a:solidFill>
                  <a:schemeClr val="tx1">
                    <a:tint val="75000"/>
                  </a:schemeClr>
                </a:solidFill>
              </a:defRPr>
            </a:lvl2pPr>
            <a:lvl3pPr marL="914400" indent="0" latinLnBrk="0">
              <a:buNone/>
              <a:defRPr lang="es-ES" sz="1600">
                <a:solidFill>
                  <a:schemeClr val="tx1">
                    <a:tint val="75000"/>
                  </a:schemeClr>
                </a:solidFill>
              </a:defRPr>
            </a:lvl3pPr>
            <a:lvl4pPr marL="1371600" indent="0" latinLnBrk="0">
              <a:buNone/>
              <a:defRPr lang="es-ES" sz="1400">
                <a:solidFill>
                  <a:schemeClr val="tx1">
                    <a:tint val="75000"/>
                  </a:schemeClr>
                </a:solidFill>
              </a:defRPr>
            </a:lvl4pPr>
            <a:lvl5pPr marL="1828800" indent="0" latinLnBrk="0">
              <a:buNone/>
              <a:defRPr lang="es-ES" sz="1400">
                <a:solidFill>
                  <a:schemeClr val="tx1">
                    <a:tint val="75000"/>
                  </a:schemeClr>
                </a:solidFill>
              </a:defRPr>
            </a:lvl5pPr>
            <a:lvl6pPr marL="2286000" indent="0" latinLnBrk="0">
              <a:buNone/>
              <a:defRPr lang="es-ES" sz="1400">
                <a:solidFill>
                  <a:schemeClr val="tx1">
                    <a:tint val="75000"/>
                  </a:schemeClr>
                </a:solidFill>
              </a:defRPr>
            </a:lvl6pPr>
            <a:lvl7pPr marL="2743200" indent="0" latinLnBrk="0">
              <a:buNone/>
              <a:defRPr lang="es-ES" sz="1400">
                <a:solidFill>
                  <a:schemeClr val="tx1">
                    <a:tint val="75000"/>
                  </a:schemeClr>
                </a:solidFill>
              </a:defRPr>
            </a:lvl7pPr>
            <a:lvl8pPr marL="3200400" indent="0" latinLnBrk="0">
              <a:buNone/>
              <a:defRPr lang="es-ES" sz="1400">
                <a:solidFill>
                  <a:schemeClr val="tx1">
                    <a:tint val="75000"/>
                  </a:schemeClr>
                </a:solidFill>
              </a:defRPr>
            </a:lvl8pPr>
            <a:lvl9pPr marL="3657600" indent="0" latinLnBrk="0">
              <a:buNone/>
              <a:defRPr lang="es-ES" sz="14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6065776B-E0E8-44F6-A715-77A598C42522}" type="datetime1">
              <a:rPr lang="es-ES" smtClean="0"/>
              <a:pPr/>
              <a:t>18/09/2019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contenidos">
    <p:spTree>
      <p:nvGrpSpPr>
        <p:cNvPr id="1" name=""/>
        <p:cNvGrpSpPr/>
        <p:nvPr/>
      </p:nvGrpSpPr>
      <p:grpSpPr>
        <a:xfrm>
          <a:off x="0" y="0"/>
          <a:ext cx="0" cy="0"/>
          <a:chOff x="0" y="0"/>
          <a:chExt cx="0" cy="0"/>
        </a:xfrm>
      </p:grpSpPr>
      <p:sp>
        <p:nvSpPr>
          <p:cNvPr id="2" name="Título 1"/>
          <p:cNvSpPr>
            <a:spLocks noGrp="1"/>
          </p:cNvSpPr>
          <p:nvPr>
            <p:ph type="title"/>
          </p:nvPr>
        </p:nvSpPr>
        <p:spPr>
          <a:xfrm>
            <a:off x="1522414" y="533400"/>
            <a:ext cx="9601200" cy="1143000"/>
          </a:xfrm>
        </p:spPr>
        <p:txBody>
          <a:bodyPr/>
          <a:lstStyle/>
          <a:p>
            <a:r>
              <a:rPr lang="es-ES"/>
              <a:t>Haga clic para modificar el estilo de título del patrón</a:t>
            </a:r>
          </a:p>
        </p:txBody>
      </p:sp>
      <p:sp>
        <p:nvSpPr>
          <p:cNvPr id="3" name="Marcador de contenido 2"/>
          <p:cNvSpPr>
            <a:spLocks noGrp="1"/>
          </p:cNvSpPr>
          <p:nvPr>
            <p:ph sz="half" idx="1"/>
          </p:nvPr>
        </p:nvSpPr>
        <p:spPr>
          <a:xfrm>
            <a:off x="1522414" y="1828800"/>
            <a:ext cx="4645152" cy="4191000"/>
          </a:xfrm>
        </p:spPr>
        <p:txBody>
          <a:bodyPr>
            <a:normAutofit/>
          </a:bodyPr>
          <a:lstStyle>
            <a:lvl1pPr latinLnBrk="0">
              <a:defRPr lang="es-ES" sz="2000"/>
            </a:lvl1pPr>
            <a:lvl2pPr latinLnBrk="0">
              <a:defRPr lang="es-ES" sz="1800"/>
            </a:lvl2pPr>
            <a:lvl3pPr latinLnBrk="0">
              <a:defRPr lang="es-ES" sz="1600"/>
            </a:lvl3pPr>
            <a:lvl4pPr latinLnBrk="0">
              <a:defRPr lang="es-ES" sz="1400"/>
            </a:lvl4pPr>
            <a:lvl5pPr latinLnBrk="0">
              <a:defRPr lang="es-ES" sz="1400"/>
            </a:lvl5pPr>
            <a:lvl6pPr latinLnBrk="0">
              <a:defRPr lang="es-ES" sz="1400"/>
            </a:lvl6pPr>
            <a:lvl7pPr latinLnBrk="0">
              <a:defRPr lang="es-ES" sz="1400"/>
            </a:lvl7pPr>
            <a:lvl8pPr latinLnBrk="0">
              <a:defRPr lang="es-ES" sz="1400"/>
            </a:lvl8pPr>
            <a:lvl9pPr latinLnBrk="0">
              <a:defRPr lang="es-ES"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4" name="Marcador de contenido 3"/>
          <p:cNvSpPr>
            <a:spLocks noGrp="1"/>
          </p:cNvSpPr>
          <p:nvPr>
            <p:ph sz="half" idx="2"/>
          </p:nvPr>
        </p:nvSpPr>
        <p:spPr>
          <a:xfrm>
            <a:off x="6475412" y="1828800"/>
            <a:ext cx="4648201" cy="4191000"/>
          </a:xfrm>
        </p:spPr>
        <p:txBody>
          <a:bodyPr>
            <a:normAutofit/>
          </a:bodyPr>
          <a:lstStyle>
            <a:lvl1pPr latinLnBrk="0">
              <a:defRPr lang="es-ES" sz="2000"/>
            </a:lvl1pPr>
            <a:lvl2pPr latinLnBrk="0">
              <a:defRPr lang="es-ES" sz="1800"/>
            </a:lvl2pPr>
            <a:lvl3pPr latinLnBrk="0">
              <a:defRPr lang="es-ES" sz="1600"/>
            </a:lvl3pPr>
            <a:lvl4pPr latinLnBrk="0">
              <a:defRPr lang="es-ES" sz="1400"/>
            </a:lvl4pPr>
            <a:lvl5pPr latinLnBrk="0">
              <a:defRPr lang="es-ES" sz="1400"/>
            </a:lvl5pPr>
            <a:lvl6pPr latinLnBrk="0">
              <a:defRPr lang="es-ES" sz="1400"/>
            </a:lvl6pPr>
            <a:lvl7pPr latinLnBrk="0">
              <a:defRPr lang="es-ES" sz="1400"/>
            </a:lvl7pPr>
            <a:lvl8pPr latinLnBrk="0">
              <a:defRPr lang="es-ES" sz="1400"/>
            </a:lvl8pPr>
            <a:lvl9pPr latinLnBrk="0">
              <a:defRPr lang="es-ES"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5" name="Marcador de fecha 4"/>
          <p:cNvSpPr>
            <a:spLocks noGrp="1"/>
          </p:cNvSpPr>
          <p:nvPr>
            <p:ph type="dt" sz="half" idx="10"/>
          </p:nvPr>
        </p:nvSpPr>
        <p:spPr/>
        <p:txBody>
          <a:bodyPr/>
          <a:lstStyle/>
          <a:p>
            <a:fld id="{04053CFD-E5A6-4A91-B74A-5CDC79AF99C0}" type="datetime1">
              <a:rPr lang="es-ES" smtClean="0"/>
              <a:pPr/>
              <a:t>18/09/2019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522414" y="533400"/>
            <a:ext cx="9601200" cy="1143000"/>
          </a:xfrm>
        </p:spPr>
        <p:txBody>
          <a:bodyPr/>
          <a:lstStyle>
            <a:lvl1pPr latinLnBrk="0">
              <a:defRPr lang="es-ES"/>
            </a:lvl1pPr>
          </a:lstStyle>
          <a:p>
            <a:r>
              <a:rPr lang="es-ES"/>
              <a:t>Haga clic para modificar el estilo de título del patrón</a:t>
            </a:r>
          </a:p>
        </p:txBody>
      </p:sp>
      <p:sp>
        <p:nvSpPr>
          <p:cNvPr id="3" name="Marcador de texto 2"/>
          <p:cNvSpPr>
            <a:spLocks noGrp="1"/>
          </p:cNvSpPr>
          <p:nvPr>
            <p:ph type="body" idx="1"/>
          </p:nvPr>
        </p:nvSpPr>
        <p:spPr>
          <a:xfrm>
            <a:off x="1522414" y="1828800"/>
            <a:ext cx="4645152" cy="762000"/>
          </a:xfrm>
        </p:spPr>
        <p:txBody>
          <a:bodyPr anchor="ctr"/>
          <a:lstStyle>
            <a:lvl1pPr marL="0" indent="0" latinLnBrk="0">
              <a:spcBef>
                <a:spcPts val="0"/>
              </a:spcBef>
              <a:buNone/>
              <a:defRPr lang="es-ES" sz="2400" b="0"/>
            </a:lvl1pPr>
            <a:lvl2pPr marL="457200" indent="0" latinLnBrk="0">
              <a:buNone/>
              <a:defRPr lang="es-ES" sz="2000" b="1"/>
            </a:lvl2pPr>
            <a:lvl3pPr marL="914400" indent="0" latinLnBrk="0">
              <a:buNone/>
              <a:defRPr lang="es-ES" sz="1800" b="1"/>
            </a:lvl3pPr>
            <a:lvl4pPr marL="1371600" indent="0" latinLnBrk="0">
              <a:buNone/>
              <a:defRPr lang="es-ES" sz="1600" b="1"/>
            </a:lvl4pPr>
            <a:lvl5pPr marL="1828800" indent="0" latinLnBrk="0">
              <a:buNone/>
              <a:defRPr lang="es-ES" sz="1600" b="1"/>
            </a:lvl5pPr>
            <a:lvl6pPr marL="2286000" indent="0" latinLnBrk="0">
              <a:buNone/>
              <a:defRPr lang="es-ES" sz="1600" b="1"/>
            </a:lvl6pPr>
            <a:lvl7pPr marL="2743200" indent="0" latinLnBrk="0">
              <a:buNone/>
              <a:defRPr lang="es-ES" sz="1600" b="1"/>
            </a:lvl7pPr>
            <a:lvl8pPr marL="3200400" indent="0" latinLnBrk="0">
              <a:buNone/>
              <a:defRPr lang="es-ES" sz="1600" b="1"/>
            </a:lvl8pPr>
            <a:lvl9pPr marL="3657600" indent="0" latinLnBrk="0">
              <a:buNone/>
              <a:defRPr lang="es-ES" sz="1600" b="1"/>
            </a:lvl9pPr>
          </a:lstStyle>
          <a:p>
            <a:pPr lvl="0"/>
            <a:r>
              <a:rPr lang="es-ES"/>
              <a:t>Haga clic para modificar los estilos de texto del patrón</a:t>
            </a:r>
          </a:p>
        </p:txBody>
      </p:sp>
      <p:sp>
        <p:nvSpPr>
          <p:cNvPr id="4" name="Marcador de contenido 3"/>
          <p:cNvSpPr>
            <a:spLocks noGrp="1"/>
          </p:cNvSpPr>
          <p:nvPr>
            <p:ph sz="half" idx="2"/>
          </p:nvPr>
        </p:nvSpPr>
        <p:spPr>
          <a:xfrm>
            <a:off x="1522414" y="2667000"/>
            <a:ext cx="4645152" cy="3352800"/>
          </a:xfrm>
        </p:spPr>
        <p:txBody>
          <a:bodyPr>
            <a:normAutofit/>
          </a:bodyPr>
          <a:lstStyle>
            <a:lvl1pPr latinLnBrk="0">
              <a:defRPr lang="es-ES" sz="2000"/>
            </a:lvl1pPr>
            <a:lvl2pPr latinLnBrk="0">
              <a:defRPr lang="es-ES" sz="1800"/>
            </a:lvl2pPr>
            <a:lvl3pPr latinLnBrk="0">
              <a:defRPr lang="es-ES" sz="1600"/>
            </a:lvl3pPr>
            <a:lvl4pPr latinLnBrk="0">
              <a:defRPr lang="es-ES" sz="1400"/>
            </a:lvl4pPr>
            <a:lvl5pPr latinLnBrk="0">
              <a:defRPr lang="es-ES" sz="1400"/>
            </a:lvl5pPr>
            <a:lvl6pPr latinLnBrk="0">
              <a:defRPr lang="es-ES" sz="1400" baseline="0"/>
            </a:lvl6pPr>
            <a:lvl7pPr latinLnBrk="0">
              <a:defRPr lang="es-ES" sz="1400" baseline="0"/>
            </a:lvl7pPr>
            <a:lvl8pPr latinLnBrk="0">
              <a:defRPr lang="es-ES" sz="1400" baseline="0"/>
            </a:lvl8pPr>
            <a:lvl9pPr latinLnBrk="0">
              <a:defRPr lang="es-ES" sz="1400" baseline="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5" name="Marcador de texto 4"/>
          <p:cNvSpPr>
            <a:spLocks noGrp="1"/>
          </p:cNvSpPr>
          <p:nvPr>
            <p:ph type="body" sz="quarter" idx="3"/>
          </p:nvPr>
        </p:nvSpPr>
        <p:spPr>
          <a:xfrm>
            <a:off x="6478462" y="1828800"/>
            <a:ext cx="4645152" cy="762000"/>
          </a:xfrm>
        </p:spPr>
        <p:txBody>
          <a:bodyPr anchor="ctr"/>
          <a:lstStyle>
            <a:lvl1pPr marL="0" indent="0" latinLnBrk="0">
              <a:spcBef>
                <a:spcPts val="0"/>
              </a:spcBef>
              <a:buNone/>
              <a:defRPr lang="es-ES" sz="2400" b="0"/>
            </a:lvl1pPr>
            <a:lvl2pPr marL="457200" indent="0" latinLnBrk="0">
              <a:buNone/>
              <a:defRPr lang="es-ES" sz="2000" b="1"/>
            </a:lvl2pPr>
            <a:lvl3pPr marL="914400" indent="0" latinLnBrk="0">
              <a:buNone/>
              <a:defRPr lang="es-ES" sz="1800" b="1"/>
            </a:lvl3pPr>
            <a:lvl4pPr marL="1371600" indent="0" latinLnBrk="0">
              <a:buNone/>
              <a:defRPr lang="es-ES" sz="1600" b="1"/>
            </a:lvl4pPr>
            <a:lvl5pPr marL="1828800" indent="0" latinLnBrk="0">
              <a:buNone/>
              <a:defRPr lang="es-ES" sz="1600" b="1"/>
            </a:lvl5pPr>
            <a:lvl6pPr marL="2286000" indent="0" latinLnBrk="0">
              <a:buNone/>
              <a:defRPr lang="es-ES" sz="1600" b="1"/>
            </a:lvl6pPr>
            <a:lvl7pPr marL="2743200" indent="0" latinLnBrk="0">
              <a:buNone/>
              <a:defRPr lang="es-ES" sz="1600" b="1"/>
            </a:lvl7pPr>
            <a:lvl8pPr marL="3200400" indent="0" latinLnBrk="0">
              <a:buNone/>
              <a:defRPr lang="es-ES" sz="1600" b="1"/>
            </a:lvl8pPr>
            <a:lvl9pPr marL="3657600" indent="0" latinLnBrk="0">
              <a:buNone/>
              <a:defRPr lang="es-ES"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478462" y="2667000"/>
            <a:ext cx="4645152" cy="3352800"/>
          </a:xfrm>
        </p:spPr>
        <p:txBody>
          <a:bodyPr>
            <a:normAutofit/>
          </a:bodyPr>
          <a:lstStyle>
            <a:lvl1pPr latinLnBrk="0">
              <a:defRPr lang="es-ES" sz="2000"/>
            </a:lvl1pPr>
            <a:lvl2pPr latinLnBrk="0">
              <a:defRPr lang="es-ES" sz="1800"/>
            </a:lvl2pPr>
            <a:lvl3pPr latinLnBrk="0">
              <a:defRPr lang="es-ES" sz="1600"/>
            </a:lvl3pPr>
            <a:lvl4pPr latinLnBrk="0">
              <a:defRPr lang="es-ES" sz="1400"/>
            </a:lvl4pPr>
            <a:lvl5pPr latinLnBrk="0">
              <a:defRPr lang="es-ES" sz="1400"/>
            </a:lvl5pPr>
            <a:lvl6pPr latinLnBrk="0">
              <a:defRPr lang="es-ES" sz="1400"/>
            </a:lvl6pPr>
            <a:lvl7pPr latinLnBrk="0">
              <a:defRPr lang="es-ES" sz="1400"/>
            </a:lvl7pPr>
            <a:lvl8pPr latinLnBrk="0">
              <a:defRPr lang="es-ES" sz="1400"/>
            </a:lvl8pPr>
            <a:lvl9pPr latinLnBrk="0">
              <a:defRPr lang="es-ES"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7" name="Marcador de fecha 6"/>
          <p:cNvSpPr>
            <a:spLocks noGrp="1"/>
          </p:cNvSpPr>
          <p:nvPr>
            <p:ph type="dt" sz="half" idx="10"/>
          </p:nvPr>
        </p:nvSpPr>
        <p:spPr/>
        <p:txBody>
          <a:bodyPr/>
          <a:lstStyle/>
          <a:p>
            <a:fld id="{7955EAC4-5971-458A-8E45-C571C694EE96}" type="datetime1">
              <a:rPr lang="es-ES" smtClean="0"/>
              <a:pPr/>
              <a:t>18/09/2019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C7729C20-9F87-4E79-B1E6-46A99144DADA}" type="datetime1">
              <a:rPr lang="es-ES" smtClean="0"/>
              <a:pPr/>
              <a:t>18/09/2019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A67248D-2A6E-45DC-8D70-072118A726CD}" type="datetime1">
              <a:rPr lang="es-ES" smtClean="0"/>
              <a:pPr/>
              <a:t>18/09/2019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6613" y="2590800"/>
            <a:ext cx="3276599" cy="1924050"/>
          </a:xfrm>
        </p:spPr>
        <p:txBody>
          <a:bodyPr anchor="b">
            <a:normAutofit/>
          </a:bodyPr>
          <a:lstStyle>
            <a:lvl1pPr algn="l" latinLnBrk="0">
              <a:defRPr lang="es-ES" sz="3200" b="0"/>
            </a:lvl1pPr>
          </a:lstStyle>
          <a:p>
            <a:r>
              <a:rPr lang="es-ES"/>
              <a:t>Haga clic para modificar el estilo de título del patrón</a:t>
            </a:r>
          </a:p>
        </p:txBody>
      </p:sp>
      <p:sp>
        <p:nvSpPr>
          <p:cNvPr id="3" name="Marcador de contenido 2"/>
          <p:cNvSpPr>
            <a:spLocks noGrp="1"/>
          </p:cNvSpPr>
          <p:nvPr>
            <p:ph idx="1"/>
          </p:nvPr>
        </p:nvSpPr>
        <p:spPr>
          <a:xfrm>
            <a:off x="5180012" y="838200"/>
            <a:ext cx="6172201" cy="5181600"/>
          </a:xfrm>
        </p:spPr>
        <p:txBody>
          <a:bodyPr>
            <a:normAutofit/>
          </a:bodyPr>
          <a:lstStyle>
            <a:lvl1pPr latinLnBrk="0">
              <a:defRPr lang="es-ES" sz="2000"/>
            </a:lvl1pPr>
            <a:lvl2pPr latinLnBrk="0">
              <a:defRPr lang="es-ES" sz="1800"/>
            </a:lvl2pPr>
            <a:lvl3pPr latinLnBrk="0">
              <a:defRPr lang="es-ES" sz="1600"/>
            </a:lvl3pPr>
            <a:lvl4pPr latinLnBrk="0">
              <a:defRPr lang="es-ES" sz="1400"/>
            </a:lvl4pPr>
            <a:lvl5pPr latinLnBrk="0">
              <a:defRPr lang="es-ES" sz="1400"/>
            </a:lvl5pPr>
            <a:lvl6pPr latinLnBrk="0">
              <a:defRPr lang="es-ES" sz="1400"/>
            </a:lvl6pPr>
            <a:lvl7pPr latinLnBrk="0">
              <a:defRPr lang="es-ES" sz="1400"/>
            </a:lvl7pPr>
            <a:lvl8pPr latinLnBrk="0">
              <a:defRPr lang="es-ES" sz="1400"/>
            </a:lvl8pPr>
            <a:lvl9pPr latinLnBrk="0">
              <a:defRPr lang="es-ES"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4" name="Marcador de texto 3"/>
          <p:cNvSpPr>
            <a:spLocks noGrp="1"/>
          </p:cNvSpPr>
          <p:nvPr>
            <p:ph type="body" sz="half" idx="2"/>
          </p:nvPr>
        </p:nvSpPr>
        <p:spPr>
          <a:xfrm>
            <a:off x="836613" y="4648200"/>
            <a:ext cx="3276599" cy="1371600"/>
          </a:xfrm>
        </p:spPr>
        <p:txBody>
          <a:bodyPr>
            <a:normAutofit/>
          </a:bodyPr>
          <a:lstStyle>
            <a:lvl1pPr marL="0" indent="0" latinLnBrk="0">
              <a:spcBef>
                <a:spcPts val="600"/>
              </a:spcBef>
              <a:buNone/>
              <a:defRPr lang="es-ES" sz="1600"/>
            </a:lvl1pPr>
            <a:lvl2pPr marL="457200" indent="0" latinLnBrk="0">
              <a:buNone/>
              <a:defRPr lang="es-ES" sz="1200"/>
            </a:lvl2pPr>
            <a:lvl3pPr marL="914400" indent="0" latinLnBrk="0">
              <a:buNone/>
              <a:defRPr lang="es-ES" sz="1000"/>
            </a:lvl3pPr>
            <a:lvl4pPr marL="1371600" indent="0" latinLnBrk="0">
              <a:buNone/>
              <a:defRPr lang="es-ES" sz="900"/>
            </a:lvl4pPr>
            <a:lvl5pPr marL="1828800" indent="0" latinLnBrk="0">
              <a:buNone/>
              <a:defRPr lang="es-ES" sz="900"/>
            </a:lvl5pPr>
            <a:lvl6pPr marL="2286000" indent="0" latinLnBrk="0">
              <a:buNone/>
              <a:defRPr lang="es-ES" sz="900"/>
            </a:lvl6pPr>
            <a:lvl7pPr marL="2743200" indent="0" latinLnBrk="0">
              <a:buNone/>
              <a:defRPr lang="es-ES" sz="900"/>
            </a:lvl7pPr>
            <a:lvl8pPr marL="3200400" indent="0" latinLnBrk="0">
              <a:buNone/>
              <a:defRPr lang="es-ES" sz="900"/>
            </a:lvl8pPr>
            <a:lvl9pPr marL="3657600" indent="0" latinLnBrk="0">
              <a:buNone/>
              <a:defRPr lang="es-ES" sz="900"/>
            </a:lvl9pPr>
          </a:lstStyle>
          <a:p>
            <a:pPr lvl="0"/>
            <a:r>
              <a:rPr lang="es-ES"/>
              <a:t>Haga clic para modificar los estilos de texto del patrón</a:t>
            </a:r>
          </a:p>
        </p:txBody>
      </p:sp>
      <p:sp>
        <p:nvSpPr>
          <p:cNvPr id="8" name="Marcador de fecha 7"/>
          <p:cNvSpPr>
            <a:spLocks noGrp="1"/>
          </p:cNvSpPr>
          <p:nvPr>
            <p:ph type="dt" sz="half" idx="10"/>
          </p:nvPr>
        </p:nvSpPr>
        <p:spPr/>
        <p:txBody>
          <a:bodyPr/>
          <a:lstStyle/>
          <a:p>
            <a:fld id="{DBAB4084-86AA-4CEA-82A0-6E9EF36981E9}" type="datetime1">
              <a:rPr lang="es-ES" smtClean="0"/>
              <a:pPr/>
              <a:t>18/09/2019</a:t>
            </a:fld>
            <a:endParaRPr lang="es-ES"/>
          </a:p>
        </p:txBody>
      </p:sp>
      <p:sp>
        <p:nvSpPr>
          <p:cNvPr id="9" name="Marcador de pie de página 8"/>
          <p:cNvSpPr>
            <a:spLocks noGrp="1"/>
          </p:cNvSpPr>
          <p:nvPr>
            <p:ph type="ftr" sz="quarter" idx="11"/>
          </p:nvPr>
        </p:nvSpPr>
        <p:spPr/>
        <p:txBody>
          <a:bodyPr/>
          <a:lstStyle/>
          <a:p>
            <a:endParaRPr lang="es-ES"/>
          </a:p>
        </p:txBody>
      </p:sp>
      <p:sp>
        <p:nvSpPr>
          <p:cNvPr id="10" name="Marcador de número de diapositiva 9"/>
          <p:cNvSpPr>
            <a:spLocks noGrp="1"/>
          </p:cNvSpPr>
          <p:nvPr>
            <p:ph type="sldNum" sz="quarter" idx="12"/>
          </p:nvPr>
        </p:nvSpPr>
        <p:spPr/>
        <p:txBody>
          <a:bodyPr/>
          <a:lstStyle/>
          <a:p>
            <a:fld id="{E5137D0E-4A4F-4307-8994-C1891D747D59}" type="slidenum">
              <a:rPr/>
              <a:pPr/>
              <a:t>‹#›</a:t>
            </a:fld>
            <a:endParaRPr lang="es-ES"/>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bwMode="auto">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9" name="Imagen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ítulo 1"/>
          <p:cNvSpPr>
            <a:spLocks noGrp="1"/>
          </p:cNvSpPr>
          <p:nvPr>
            <p:ph type="title"/>
          </p:nvPr>
        </p:nvSpPr>
        <p:spPr>
          <a:xfrm>
            <a:off x="836613" y="2590800"/>
            <a:ext cx="3276599" cy="1924050"/>
          </a:xfrm>
        </p:spPr>
        <p:txBody>
          <a:bodyPr anchor="b">
            <a:normAutofit/>
          </a:bodyPr>
          <a:lstStyle>
            <a:lvl1pPr algn="l" latinLnBrk="0">
              <a:defRPr lang="es-ES" sz="3200" b="0"/>
            </a:lvl1pPr>
          </a:lstStyle>
          <a:p>
            <a:r>
              <a:rPr lang="es-ES"/>
              <a:t>Haga clic para modificar el estilo de título del patrón</a:t>
            </a:r>
          </a:p>
        </p:txBody>
      </p:sp>
      <p:sp>
        <p:nvSpPr>
          <p:cNvPr id="3" name="Marcador de posición de imagen 2"/>
          <p:cNvSpPr>
            <a:spLocks noGrp="1"/>
          </p:cNvSpPr>
          <p:nvPr>
            <p:ph type="pic" idx="1"/>
          </p:nvPr>
        </p:nvSpPr>
        <p:spPr>
          <a:xfrm>
            <a:off x="5484812" y="836610"/>
            <a:ext cx="5867401" cy="5183190"/>
          </a:xfrm>
          <a:solidFill>
            <a:schemeClr val="bg2"/>
          </a:solidFill>
        </p:spPr>
        <p:txBody>
          <a:bodyPr tIns="914400">
            <a:normAutofit/>
          </a:bodyPr>
          <a:lstStyle>
            <a:lvl1pPr marL="0" indent="0" algn="ctr" latinLnBrk="0">
              <a:buNone/>
              <a:defRPr lang="es-ES" sz="2400"/>
            </a:lvl1pPr>
            <a:lvl2pPr marL="457200" indent="0" latinLnBrk="0">
              <a:buNone/>
              <a:defRPr lang="es-ES" sz="2800"/>
            </a:lvl2pPr>
            <a:lvl3pPr marL="914400" indent="0" latinLnBrk="0">
              <a:buNone/>
              <a:defRPr lang="es-ES" sz="2400"/>
            </a:lvl3pPr>
            <a:lvl4pPr marL="1371600" indent="0" latinLnBrk="0">
              <a:buNone/>
              <a:defRPr lang="es-ES" sz="2000"/>
            </a:lvl4pPr>
            <a:lvl5pPr marL="1828800" indent="0" latinLnBrk="0">
              <a:buNone/>
              <a:defRPr lang="es-ES" sz="2000"/>
            </a:lvl5pPr>
            <a:lvl6pPr marL="2286000" indent="0" latinLnBrk="0">
              <a:buNone/>
              <a:defRPr lang="es-ES" sz="2000"/>
            </a:lvl6pPr>
            <a:lvl7pPr marL="2743200" indent="0" latinLnBrk="0">
              <a:buNone/>
              <a:defRPr lang="es-ES" sz="2000"/>
            </a:lvl7pPr>
            <a:lvl8pPr marL="3200400" indent="0" latinLnBrk="0">
              <a:buNone/>
              <a:defRPr lang="es-ES" sz="2000"/>
            </a:lvl8pPr>
            <a:lvl9pPr marL="3657600" indent="0" latinLnBrk="0">
              <a:buNone/>
              <a:defRPr lang="es-ES" sz="2000"/>
            </a:lvl9pPr>
          </a:lstStyle>
          <a:p>
            <a:endParaRPr lang="es-ES"/>
          </a:p>
        </p:txBody>
      </p:sp>
      <p:sp>
        <p:nvSpPr>
          <p:cNvPr id="4" name="Marcador de texto 3"/>
          <p:cNvSpPr>
            <a:spLocks noGrp="1"/>
          </p:cNvSpPr>
          <p:nvPr>
            <p:ph type="body" sz="half" idx="2"/>
          </p:nvPr>
        </p:nvSpPr>
        <p:spPr>
          <a:xfrm>
            <a:off x="836613" y="4648200"/>
            <a:ext cx="3276599" cy="1371600"/>
          </a:xfrm>
        </p:spPr>
        <p:txBody>
          <a:bodyPr>
            <a:normAutofit/>
          </a:bodyPr>
          <a:lstStyle>
            <a:lvl1pPr marL="0" indent="0" latinLnBrk="0">
              <a:spcBef>
                <a:spcPts val="600"/>
              </a:spcBef>
              <a:buNone/>
              <a:defRPr lang="es-ES" sz="1600"/>
            </a:lvl1pPr>
            <a:lvl2pPr marL="457200" indent="0" latinLnBrk="0">
              <a:buNone/>
              <a:defRPr lang="es-ES" sz="1200"/>
            </a:lvl2pPr>
            <a:lvl3pPr marL="914400" indent="0" latinLnBrk="0">
              <a:buNone/>
              <a:defRPr lang="es-ES" sz="1000"/>
            </a:lvl3pPr>
            <a:lvl4pPr marL="1371600" indent="0" latinLnBrk="0">
              <a:buNone/>
              <a:defRPr lang="es-ES" sz="900"/>
            </a:lvl4pPr>
            <a:lvl5pPr marL="1828800" indent="0" latinLnBrk="0">
              <a:buNone/>
              <a:defRPr lang="es-ES" sz="900"/>
            </a:lvl5pPr>
            <a:lvl6pPr marL="2286000" indent="0" latinLnBrk="0">
              <a:buNone/>
              <a:defRPr lang="es-ES" sz="900"/>
            </a:lvl6pPr>
            <a:lvl7pPr marL="2743200" indent="0" latinLnBrk="0">
              <a:buNone/>
              <a:defRPr lang="es-ES" sz="900"/>
            </a:lvl7pPr>
            <a:lvl8pPr marL="3200400" indent="0" latinLnBrk="0">
              <a:buNone/>
              <a:defRPr lang="es-ES" sz="900"/>
            </a:lvl8pPr>
            <a:lvl9pPr marL="3657600" indent="0" latinLnBrk="0">
              <a:buNone/>
              <a:defRPr lang="es-ES" sz="900"/>
            </a:lvl9pPr>
          </a:lstStyle>
          <a:p>
            <a:pPr lvl="0"/>
            <a:r>
              <a:rPr lang="es-ES"/>
              <a:t>Haga clic para modificar los estilos de texto del patrón</a:t>
            </a:r>
          </a:p>
        </p:txBody>
      </p:sp>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s-ES"/>
              <a:t>Haga clic para modificar el estilo de título del patrón</a:t>
            </a:r>
          </a:p>
        </p:txBody>
      </p:sp>
      <p:sp>
        <p:nvSpPr>
          <p:cNvPr id="3" name="Marcador de texto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4" name="Marcador de fecha 3"/>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latinLnBrk="0">
              <a:defRPr lang="es-ES" sz="1000">
                <a:solidFill>
                  <a:schemeClr val="tx1"/>
                </a:solidFill>
              </a:defRPr>
            </a:lvl1pPr>
          </a:lstStyle>
          <a:p>
            <a:fld id="{3A1684F2-F95B-476F-9FFB-E4BE5C3BBD89}" type="datetime1">
              <a:rPr lang="es-ES" smtClean="0"/>
              <a:pPr/>
              <a:t>18/09/2019</a:t>
            </a:fld>
            <a:endParaRPr lang="es-ES"/>
          </a:p>
        </p:txBody>
      </p:sp>
      <p:sp>
        <p:nvSpPr>
          <p:cNvPr id="5" name="Marcador de pie de página 4"/>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latinLnBrk="0">
              <a:defRPr lang="es-ES" sz="1000">
                <a:solidFill>
                  <a:schemeClr val="tx1"/>
                </a:solidFill>
              </a:defRPr>
            </a:lvl1pPr>
          </a:lstStyle>
          <a:p>
            <a:endParaRPr lang="es-ES"/>
          </a:p>
        </p:txBody>
      </p:sp>
      <p:sp>
        <p:nvSpPr>
          <p:cNvPr id="6" name="Marcador de número de diapositiva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latinLnBrk="0">
              <a:defRPr lang="es-ES" sz="1000">
                <a:solidFill>
                  <a:schemeClr val="tx1"/>
                </a:solidFill>
              </a:defRPr>
            </a:lvl1pPr>
          </a:lstStyle>
          <a:p>
            <a:fld id="{E5137D0E-4A4F-4307-8994-C1891D747D59}" type="slidenum">
              <a:rPr/>
              <a:pPr/>
              <a:t>‹#›</a:t>
            </a:fld>
            <a:endParaRPr lang="es-ES"/>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s-ES"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lang="es-ES"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lang="es-ES"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lang="es-ES"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lang="es-ES"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lang="es-ES"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lang="es-ES"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lang="es-ES"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lang="es-ES"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lang="es-ES" sz="1400" kern="1200">
          <a:solidFill>
            <a:schemeClr val="tx1"/>
          </a:solidFill>
          <a:latin typeface="+mn-lt"/>
          <a:ea typeface="+mn-ea"/>
          <a:cs typeface="+mn-cs"/>
        </a:defRPr>
      </a:lvl9pPr>
    </p:bodyStyle>
    <p:otherStyle>
      <a:defPPr>
        <a:defRPr lang="es-ES"/>
      </a:defPPr>
      <a:lvl1pPr marL="0" algn="l" defTabSz="914400" rtl="0" eaLnBrk="1" latinLnBrk="0" hangingPunct="1">
        <a:defRPr lang="es-ES" sz="1800" kern="1200">
          <a:solidFill>
            <a:schemeClr val="tx1"/>
          </a:solidFill>
          <a:latin typeface="+mn-lt"/>
          <a:ea typeface="+mn-ea"/>
          <a:cs typeface="+mn-cs"/>
        </a:defRPr>
      </a:lvl1pPr>
      <a:lvl2pPr marL="457200" algn="l" defTabSz="914400" rtl="0" eaLnBrk="1" latinLnBrk="0" hangingPunct="1">
        <a:defRPr lang="es-ES" sz="1800" kern="1200">
          <a:solidFill>
            <a:schemeClr val="tx1"/>
          </a:solidFill>
          <a:latin typeface="+mn-lt"/>
          <a:ea typeface="+mn-ea"/>
          <a:cs typeface="+mn-cs"/>
        </a:defRPr>
      </a:lvl2pPr>
      <a:lvl3pPr marL="914400" algn="l" defTabSz="914400" rtl="0" eaLnBrk="1" latinLnBrk="0" hangingPunct="1">
        <a:defRPr lang="es-ES" sz="1800" kern="1200">
          <a:solidFill>
            <a:schemeClr val="tx1"/>
          </a:solidFill>
          <a:latin typeface="+mn-lt"/>
          <a:ea typeface="+mn-ea"/>
          <a:cs typeface="+mn-cs"/>
        </a:defRPr>
      </a:lvl3pPr>
      <a:lvl4pPr marL="1371600" algn="l" defTabSz="914400" rtl="0" eaLnBrk="1" latinLnBrk="0" hangingPunct="1">
        <a:defRPr lang="es-ES" sz="1800" kern="1200">
          <a:solidFill>
            <a:schemeClr val="tx1"/>
          </a:solidFill>
          <a:latin typeface="+mn-lt"/>
          <a:ea typeface="+mn-ea"/>
          <a:cs typeface="+mn-cs"/>
        </a:defRPr>
      </a:lvl4pPr>
      <a:lvl5pPr marL="1828800" algn="l" defTabSz="914400" rtl="0" eaLnBrk="1" latinLnBrk="0" hangingPunct="1">
        <a:defRPr lang="es-ES" sz="1800" kern="1200">
          <a:solidFill>
            <a:schemeClr val="tx1"/>
          </a:solidFill>
          <a:latin typeface="+mn-lt"/>
          <a:ea typeface="+mn-ea"/>
          <a:cs typeface="+mn-cs"/>
        </a:defRPr>
      </a:lvl5pPr>
      <a:lvl6pPr marL="2286000" algn="l" defTabSz="914400" rtl="0" eaLnBrk="1" latinLnBrk="0" hangingPunct="1">
        <a:defRPr lang="es-ES" sz="1800" kern="1200">
          <a:solidFill>
            <a:schemeClr val="tx1"/>
          </a:solidFill>
          <a:latin typeface="+mn-lt"/>
          <a:ea typeface="+mn-ea"/>
          <a:cs typeface="+mn-cs"/>
        </a:defRPr>
      </a:lvl6pPr>
      <a:lvl7pPr marL="2743200" algn="l" defTabSz="914400" rtl="0" eaLnBrk="1" latinLnBrk="0" hangingPunct="1">
        <a:defRPr lang="es-ES" sz="1800" kern="1200">
          <a:solidFill>
            <a:schemeClr val="tx1"/>
          </a:solidFill>
          <a:latin typeface="+mn-lt"/>
          <a:ea typeface="+mn-ea"/>
          <a:cs typeface="+mn-cs"/>
        </a:defRPr>
      </a:lvl7pPr>
      <a:lvl8pPr marL="3200400" algn="l" defTabSz="914400" rtl="0" eaLnBrk="1" latinLnBrk="0" hangingPunct="1">
        <a:defRPr lang="es-ES" sz="1800" kern="1200">
          <a:solidFill>
            <a:schemeClr val="tx1"/>
          </a:solidFill>
          <a:latin typeface="+mn-lt"/>
          <a:ea typeface="+mn-ea"/>
          <a:cs typeface="+mn-cs"/>
        </a:defRPr>
      </a:lvl8pPr>
      <a:lvl9pPr marL="3657600" algn="l" defTabSz="914400" rtl="0" eaLnBrk="1" latinLnBrk="0" hangingPunct="1">
        <a:defRPr lang="es-ES"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package" Target="../embeddings/Microsoft_PowerPoint_Slide_D5F745EB.sldx"/></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14.xml"/><Relationship Id="rId7" Type="http://schemas.openxmlformats.org/officeDocument/2006/relationships/image" Target="../media/image19.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557312" y="4236371"/>
            <a:ext cx="8323112" cy="707886"/>
          </a:xfrm>
          <a:prstGeom prst="rect">
            <a:avLst/>
          </a:prstGeom>
        </p:spPr>
        <p:txBody>
          <a:bodyPr wrap="none">
            <a:spAutoFit/>
          </a:bodyPr>
          <a:lstStyle/>
          <a:p>
            <a:r>
              <a:rPr lang="en-US" sz="4000">
                <a:latin typeface="Berlin Sans FB" pitchFamily="34" charset="0"/>
              </a:rPr>
              <a:t>Is Medicine as a Vocation Still Possible?</a:t>
            </a:r>
            <a:endParaRPr lang="es-ES" sz="4000">
              <a:latin typeface="Berlin Sans FB" pitchFamily="34" charset="0"/>
            </a:endParaRPr>
          </a:p>
        </p:txBody>
      </p:sp>
      <p:pic>
        <p:nvPicPr>
          <p:cNvPr id="1026" name="Imagen 24"/>
          <p:cNvPicPr>
            <a:picLocks noChangeAspect="1" noChangeArrowheads="1"/>
          </p:cNvPicPr>
          <p:nvPr/>
        </p:nvPicPr>
        <p:blipFill>
          <a:blip r:embed="rId3" cstate="print"/>
          <a:srcRect l="18313" t="11294" r="18195" b="2118"/>
          <a:stretch>
            <a:fillRect/>
          </a:stretch>
        </p:blipFill>
        <p:spPr bwMode="auto">
          <a:xfrm>
            <a:off x="74612" y="152400"/>
            <a:ext cx="3352800" cy="2895600"/>
          </a:xfrm>
          <a:prstGeom prst="rect">
            <a:avLst/>
          </a:prstGeom>
          <a:noFill/>
          <a:ln w="9525">
            <a:noFill/>
            <a:miter lim="800000"/>
            <a:headEnd/>
            <a:tailEnd/>
          </a:ln>
        </p:spPr>
      </p:pic>
      <p:pic>
        <p:nvPicPr>
          <p:cNvPr id="1027" name="Picture 3" descr="Imagen relacionada"/>
          <p:cNvPicPr>
            <a:picLocks noChangeAspect="1" noChangeArrowheads="1"/>
          </p:cNvPicPr>
          <p:nvPr/>
        </p:nvPicPr>
        <p:blipFill>
          <a:blip r:embed="rId4" cstate="print"/>
          <a:srcRect/>
          <a:stretch>
            <a:fillRect/>
          </a:stretch>
        </p:blipFill>
        <p:spPr bwMode="auto">
          <a:xfrm>
            <a:off x="7999412" y="152399"/>
            <a:ext cx="4189413" cy="2209801"/>
          </a:xfrm>
          <a:prstGeom prst="rect">
            <a:avLst/>
          </a:prstGeom>
          <a:noFill/>
          <a:ln w="9525">
            <a:noFill/>
            <a:miter lim="800000"/>
            <a:headEnd/>
            <a:tailEnd/>
          </a:ln>
        </p:spPr>
      </p:pic>
      <p:graphicFrame>
        <p:nvGraphicFramePr>
          <p:cNvPr id="10" name="9 Diagrama"/>
          <p:cNvGraphicFramePr/>
          <p:nvPr>
            <p:extLst>
              <p:ext uri="{D42A27DB-BD31-4B8C-83A1-F6EECF244321}">
                <p14:modId xmlns:p14="http://schemas.microsoft.com/office/powerpoint/2010/main" val="3009143791"/>
              </p:ext>
            </p:extLst>
          </p:nvPr>
        </p:nvGraphicFramePr>
        <p:xfrm>
          <a:off x="3690912" y="-401359"/>
          <a:ext cx="4343400" cy="304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10 Rectángulo"/>
          <p:cNvSpPr/>
          <p:nvPr/>
        </p:nvSpPr>
        <p:spPr>
          <a:xfrm>
            <a:off x="727837" y="5046069"/>
            <a:ext cx="11212412" cy="707886"/>
          </a:xfrm>
          <a:prstGeom prst="rect">
            <a:avLst/>
          </a:prstGeom>
        </p:spPr>
        <p:txBody>
          <a:bodyPr wrap="square">
            <a:spAutoFit/>
          </a:bodyPr>
          <a:lstStyle/>
          <a:p>
            <a:r>
              <a:rPr lang="en-US" sz="4000">
                <a:latin typeface="Berlin Sans FB" pitchFamily="34" charset="0"/>
              </a:rPr>
              <a:t>Is Medicine as a Christian Vocation Still Possible?</a:t>
            </a:r>
            <a:endParaRPr lang="es-ES" sz="4000">
              <a:latin typeface="Berlin Sans FB" pitchFamily="34" charset="0"/>
            </a:endParaRPr>
          </a:p>
        </p:txBody>
      </p:sp>
      <p:sp>
        <p:nvSpPr>
          <p:cNvPr id="7" name="6 Arco"/>
          <p:cNvSpPr/>
          <p:nvPr/>
        </p:nvSpPr>
        <p:spPr>
          <a:xfrm rot="9093584">
            <a:off x="4830448" y="398520"/>
            <a:ext cx="2919979" cy="3568818"/>
          </a:xfrm>
          <a:prstGeom prst="arc">
            <a:avLst>
              <a:gd name="adj1" fmla="val 14342639"/>
              <a:gd name="adj2" fmla="val 2654250"/>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7 Rectángulo redondeado"/>
          <p:cNvSpPr/>
          <p:nvPr/>
        </p:nvSpPr>
        <p:spPr>
          <a:xfrm>
            <a:off x="7770812" y="2743200"/>
            <a:ext cx="3962400" cy="12954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a:solidFill>
                  <a:schemeClr val="bg1"/>
                </a:solidFill>
                <a:latin typeface="Berlin Sans FB" pitchFamily="34" charset="0"/>
              </a:rPr>
              <a:t>To  </a:t>
            </a:r>
            <a:r>
              <a:rPr lang="es-ES" sz="2800" err="1">
                <a:solidFill>
                  <a:schemeClr val="bg1"/>
                </a:solidFill>
                <a:latin typeface="Berlin Sans FB" pitchFamily="34" charset="0"/>
              </a:rPr>
              <a:t>Posthumanism</a:t>
            </a:r>
            <a:endParaRPr lang="es-ES" sz="2800">
              <a:solidFill>
                <a:schemeClr val="bg1"/>
              </a:solidFill>
              <a:latin typeface="Berlin Sans FB" pitchFamily="34" charset="0"/>
            </a:endParaRPr>
          </a:p>
          <a:p>
            <a:pPr algn="ctr"/>
            <a:r>
              <a:rPr lang="es-ES" sz="2800">
                <a:solidFill>
                  <a:schemeClr val="bg1"/>
                </a:solidFill>
                <a:latin typeface="Berlin Sans FB" pitchFamily="34" charset="0"/>
              </a:rPr>
              <a:t>No more </a:t>
            </a:r>
            <a:r>
              <a:rPr lang="es-ES" sz="2800" err="1">
                <a:solidFill>
                  <a:schemeClr val="bg1"/>
                </a:solidFill>
                <a:latin typeface="Berlin Sans FB" pitchFamily="34" charset="0"/>
              </a:rPr>
              <a:t>suffering</a:t>
            </a:r>
            <a:endParaRPr lang="es-ES" sz="2800">
              <a:solidFill>
                <a:schemeClr val="bg1"/>
              </a:solidFill>
              <a:latin typeface="Berlin Sans FB" pitchFamily="34" charset="0"/>
            </a:endParaRPr>
          </a:p>
          <a:p>
            <a:pPr algn="ctr"/>
            <a:r>
              <a:rPr lang="es-ES" sz="2800">
                <a:solidFill>
                  <a:schemeClr val="bg1"/>
                </a:solidFill>
                <a:latin typeface="Berlin Sans FB" pitchFamily="34" charset="0"/>
              </a:rPr>
              <a:t>No </a:t>
            </a:r>
            <a:r>
              <a:rPr lang="es-ES" sz="2800" err="1">
                <a:solidFill>
                  <a:schemeClr val="bg1"/>
                </a:solidFill>
                <a:latin typeface="Berlin Sans FB" pitchFamily="34" charset="0"/>
              </a:rPr>
              <a:t>Death</a:t>
            </a:r>
            <a:endParaRPr lang="es-ES" sz="2800">
              <a:solidFill>
                <a:schemeClr val="bg1"/>
              </a:solidFill>
              <a:latin typeface="Berlin Sans FB" pitchFamily="34" charset="0"/>
            </a:endParaRPr>
          </a:p>
        </p:txBody>
      </p:sp>
      <p:cxnSp>
        <p:nvCxnSpPr>
          <p:cNvPr id="12" name="11 Conector recto de flecha"/>
          <p:cNvCxnSpPr>
            <a:stCxn id="7" idx="0"/>
          </p:cNvCxnSpPr>
          <p:nvPr/>
        </p:nvCxnSpPr>
        <p:spPr>
          <a:xfrm>
            <a:off x="17311884" y="4188813"/>
            <a:ext cx="914400" cy="91440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a:stCxn id="7" idx="0"/>
          </p:cNvCxnSpPr>
          <p:nvPr/>
        </p:nvCxnSpPr>
        <p:spPr>
          <a:xfrm>
            <a:off x="17311884" y="4265013"/>
            <a:ext cx="914400" cy="914400"/>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15" name="14 Marcador de número de diapositiva"/>
          <p:cNvSpPr>
            <a:spLocks noGrp="1"/>
          </p:cNvSpPr>
          <p:nvPr>
            <p:ph type="sldNum" sz="quarter" idx="12"/>
          </p:nvPr>
        </p:nvSpPr>
        <p:spPr/>
        <p:txBody>
          <a:bodyPr/>
          <a:lstStyle/>
          <a:p>
            <a:fld id="{E5137D0E-4A4F-4307-8994-C1891D747D59}" type="slidenum">
              <a:rPr lang="es-ES" smtClean="0"/>
              <a:pPr/>
              <a:t>1</a:t>
            </a:fld>
            <a:endParaRPr lang="es-ES"/>
          </a:p>
        </p:txBody>
      </p:sp>
      <p:sp>
        <p:nvSpPr>
          <p:cNvPr id="22" name="TextBox 21">
            <a:extLst>
              <a:ext uri="{FF2B5EF4-FFF2-40B4-BE49-F238E27FC236}">
                <a16:creationId xmlns:a16="http://schemas.microsoft.com/office/drawing/2014/main" id="{364925C2-069F-47A8-A008-CC89CDFF5A7B}"/>
              </a:ext>
            </a:extLst>
          </p:cNvPr>
          <p:cNvSpPr txBox="1"/>
          <p:nvPr/>
        </p:nvSpPr>
        <p:spPr>
          <a:xfrm>
            <a:off x="5961762" y="5975011"/>
            <a:ext cx="49680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erlin Sans FB"/>
              </a:rPr>
              <a:t>Dr. M. Pilar </a:t>
            </a:r>
            <a:r>
              <a:rPr lang="en-US" err="1">
                <a:latin typeface="Berlin Sans FB"/>
              </a:rPr>
              <a:t>Núñez</a:t>
            </a:r>
            <a:r>
              <a:rPr lang="en-US">
                <a:latin typeface="Berlin Sans FB"/>
              </a:rPr>
              <a:t>-Cubero, MD, PhD, OBGYN</a:t>
            </a:r>
          </a:p>
          <a:p>
            <a:r>
              <a:rPr lang="en-US">
                <a:latin typeface="Berlin Sans FB"/>
              </a:rPr>
              <a:t>Prof. of Bioethics</a:t>
            </a:r>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1"/>
          </p:nvPr>
        </p:nvSpPr>
        <p:spPr>
          <a:xfrm>
            <a:off x="3959225" y="3962400"/>
            <a:ext cx="8229600" cy="1143000"/>
          </a:xfrm>
        </p:spPr>
        <p:txBody>
          <a:bodyPr>
            <a:noAutofit/>
          </a:bodyPr>
          <a:lstStyle/>
          <a:p>
            <a:pPr algn="ctr"/>
            <a:r>
              <a:rPr lang="es-ES" sz="9600">
                <a:latin typeface="Berlin Sans FB" pitchFamily="34" charset="0"/>
              </a:rPr>
              <a:t> </a:t>
            </a:r>
            <a:r>
              <a:rPr lang="es-ES" sz="9600" err="1">
                <a:latin typeface="Berlin Sans FB" pitchFamily="34" charset="0"/>
              </a:rPr>
              <a:t>Vocation</a:t>
            </a:r>
            <a:r>
              <a:rPr lang="es-ES" sz="9600">
                <a:latin typeface="Berlin Sans FB" pitchFamily="34" charset="0"/>
              </a:rPr>
              <a:t> and </a:t>
            </a:r>
            <a:r>
              <a:rPr lang="es-ES" sz="9600" err="1">
                <a:latin typeface="Berlin Sans FB" pitchFamily="34" charset="0"/>
              </a:rPr>
              <a:t>Profession</a:t>
            </a:r>
            <a:endParaRPr lang="es-ES" sz="9600">
              <a:latin typeface="Berlin Sans FB" pitchFamily="34" charset="0"/>
            </a:endParaRPr>
          </a:p>
        </p:txBody>
      </p:sp>
      <p:sp>
        <p:nvSpPr>
          <p:cNvPr id="47106" name="Rectangle 2"/>
          <p:cNvSpPr>
            <a:spLocks noChangeArrowheads="1"/>
          </p:cNvSpPr>
          <p:nvPr/>
        </p:nvSpPr>
        <p:spPr bwMode="auto">
          <a:xfrm>
            <a:off x="0" y="0"/>
            <a:ext cx="12188825"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47105" name="Object 1"/>
          <p:cNvGraphicFramePr>
            <a:graphicFrameLocks noChangeAspect="1"/>
          </p:cNvGraphicFramePr>
          <p:nvPr>
            <p:extLst>
              <p:ext uri="{D42A27DB-BD31-4B8C-83A1-F6EECF244321}">
                <p14:modId xmlns:p14="http://schemas.microsoft.com/office/powerpoint/2010/main" val="2287364270"/>
              </p:ext>
            </p:extLst>
          </p:nvPr>
        </p:nvGraphicFramePr>
        <p:xfrm>
          <a:off x="303212" y="304800"/>
          <a:ext cx="4572000" cy="3810000"/>
        </p:xfrm>
        <a:graphic>
          <a:graphicData uri="http://schemas.openxmlformats.org/presentationml/2006/ole">
            <mc:AlternateContent xmlns:mc="http://schemas.openxmlformats.org/markup-compatibility/2006">
              <mc:Choice xmlns:v="urn:schemas-microsoft-com:vml" Requires="v">
                <p:oleObj spid="_x0000_s27649" name="Diapositiva" r:id="rId4" imgW="4570501" imgH="3427400" progId="PowerPoint.Template.12">
                  <p:embed/>
                </p:oleObj>
              </mc:Choice>
              <mc:Fallback>
                <p:oleObj name="Diapositiva" r:id="rId4" imgW="4570501" imgH="3427400" progId="PowerPoint.Template.12">
                  <p:embed/>
                  <p:pic>
                    <p:nvPicPr>
                      <p:cNvPr id="47105"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 y="304800"/>
                        <a:ext cx="4572000" cy="381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5 Marcador de número de diapositiva"/>
          <p:cNvSpPr>
            <a:spLocks noGrp="1"/>
          </p:cNvSpPr>
          <p:nvPr>
            <p:ph type="sldNum" sz="quarter" idx="12"/>
          </p:nvPr>
        </p:nvSpPr>
        <p:spPr/>
        <p:txBody>
          <a:bodyPr/>
          <a:lstStyle/>
          <a:p>
            <a:fld id="{E5137D0E-4A4F-4307-8994-C1891D747D59}" type="slidenum">
              <a:rPr lang="es-ES" smtClean="0"/>
              <a:pPr/>
              <a:t>10</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7612" y="0"/>
            <a:ext cx="9601200" cy="685800"/>
          </a:xfrm>
        </p:spPr>
        <p:txBody>
          <a:bodyPr/>
          <a:lstStyle/>
          <a:p>
            <a:pPr algn="ctr"/>
            <a:r>
              <a:rPr lang="es-ES">
                <a:latin typeface="Berlin Sans FB" pitchFamily="34" charset="0"/>
              </a:rPr>
              <a:t>PROFESSION</a:t>
            </a:r>
            <a:endParaRPr lang="es-ES"/>
          </a:p>
        </p:txBody>
      </p:sp>
      <p:graphicFrame>
        <p:nvGraphicFramePr>
          <p:cNvPr id="5" name="4 Diagrama"/>
          <p:cNvGraphicFramePr/>
          <p:nvPr>
            <p:extLst>
              <p:ext uri="{D42A27DB-BD31-4B8C-83A1-F6EECF244321}">
                <p14:modId xmlns:p14="http://schemas.microsoft.com/office/powerpoint/2010/main" val="3431230471"/>
              </p:ext>
            </p:extLst>
          </p:nvPr>
        </p:nvGraphicFramePr>
        <p:xfrm>
          <a:off x="74612" y="762000"/>
          <a:ext cx="11963399" cy="5722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Marcador de número de diapositiva"/>
          <p:cNvSpPr>
            <a:spLocks noGrp="1"/>
          </p:cNvSpPr>
          <p:nvPr>
            <p:ph type="sldNum" sz="quarter" idx="12"/>
          </p:nvPr>
        </p:nvSpPr>
        <p:spPr/>
        <p:txBody>
          <a:bodyPr/>
          <a:lstStyle/>
          <a:p>
            <a:fld id="{E5137D0E-4A4F-4307-8994-C1891D747D59}" type="slidenum">
              <a:rPr lang="es-ES" smtClean="0"/>
              <a:pPr/>
              <a:t>11</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DBB547C-4BA7-4CDE-B390-9DAD5D84ED1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6D18DA54-7DB4-48EE-B088-D49631056C9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1812" y="304800"/>
            <a:ext cx="10591802" cy="533400"/>
          </a:xfrm>
        </p:spPr>
        <p:txBody>
          <a:bodyPr>
            <a:normAutofit fontScale="90000"/>
          </a:bodyPr>
          <a:lstStyle/>
          <a:p>
            <a:br>
              <a:rPr lang="es-ES">
                <a:latin typeface="Berlin Sans FB" pitchFamily="34" charset="0"/>
              </a:rPr>
            </a:br>
            <a:endParaRPr lang="es-ES">
              <a:latin typeface="Berlin Sans FB" pitchFamily="34" charset="0"/>
            </a:endParaRPr>
          </a:p>
        </p:txBody>
      </p:sp>
      <p:sp>
        <p:nvSpPr>
          <p:cNvPr id="4" name="3 Rectángulo"/>
          <p:cNvSpPr/>
          <p:nvPr/>
        </p:nvSpPr>
        <p:spPr>
          <a:xfrm>
            <a:off x="1217612" y="76200"/>
            <a:ext cx="9753600" cy="707886"/>
          </a:xfrm>
          <a:prstGeom prst="rect">
            <a:avLst/>
          </a:prstGeom>
        </p:spPr>
        <p:txBody>
          <a:bodyPr wrap="square">
            <a:spAutoFit/>
          </a:bodyPr>
          <a:lstStyle/>
          <a:p>
            <a:pPr algn="ctr"/>
            <a:r>
              <a:rPr lang="es-ES" sz="4000">
                <a:latin typeface="Berlin Sans FB" pitchFamily="34" charset="0"/>
              </a:rPr>
              <a:t>VOCATION</a:t>
            </a:r>
            <a:endParaRPr lang="es-ES" sz="4000"/>
          </a:p>
        </p:txBody>
      </p:sp>
      <p:graphicFrame>
        <p:nvGraphicFramePr>
          <p:cNvPr id="7" name="6 Marcador de contenido"/>
          <p:cNvGraphicFramePr>
            <a:graphicFrameLocks noGrp="1"/>
          </p:cNvGraphicFramePr>
          <p:nvPr>
            <p:ph idx="1"/>
            <p:extLst>
              <p:ext uri="{D42A27DB-BD31-4B8C-83A1-F6EECF244321}">
                <p14:modId xmlns:p14="http://schemas.microsoft.com/office/powerpoint/2010/main" val="1745692972"/>
              </p:ext>
            </p:extLst>
          </p:nvPr>
        </p:nvGraphicFramePr>
        <p:xfrm>
          <a:off x="0" y="685800"/>
          <a:ext cx="12188825"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número de diapositiva"/>
          <p:cNvSpPr>
            <a:spLocks noGrp="1"/>
          </p:cNvSpPr>
          <p:nvPr>
            <p:ph type="sldNum" sz="quarter" idx="12"/>
          </p:nvPr>
        </p:nvSpPr>
        <p:spPr/>
        <p:txBody>
          <a:bodyPr/>
          <a:lstStyle/>
          <a:p>
            <a:fld id="{E5137D0E-4A4F-4307-8994-C1891D747D59}" type="slidenum">
              <a:rPr lang="es-ES" smtClean="0"/>
              <a:pPr/>
              <a:t>12</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A3F67E60-0D3A-4611-A56E-68195F449E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E4480BB8-0D17-492A-9080-5FD4A3CE4A4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E99F4B6D-6B3B-4182-966F-0B2B8614D9E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1370012" y="152400"/>
            <a:ext cx="9601200" cy="381000"/>
          </a:xfrm>
        </p:spPr>
        <p:txBody>
          <a:bodyPr>
            <a:noAutofit/>
          </a:bodyPr>
          <a:lstStyle/>
          <a:p>
            <a:pPr algn="ctr"/>
            <a:r>
              <a:rPr lang="es-ES" sz="3600" err="1">
                <a:latin typeface="Berlin Sans FB" pitchFamily="34" charset="0"/>
                <a:ea typeface="Times New Roman" pitchFamily="18" charset="0"/>
                <a:cs typeface="Arial" pitchFamily="34" charset="0"/>
              </a:rPr>
              <a:t>Vocation</a:t>
            </a:r>
            <a:endParaRPr lang="es-ES" sz="3600">
              <a:latin typeface="Berlin Sans FB" pitchFamily="34" charset="0"/>
            </a:endParaRPr>
          </a:p>
        </p:txBody>
      </p:sp>
      <p:sp>
        <p:nvSpPr>
          <p:cNvPr id="6" name="5 Estrella de 7 puntas"/>
          <p:cNvSpPr/>
          <p:nvPr/>
        </p:nvSpPr>
        <p:spPr>
          <a:xfrm>
            <a:off x="1" y="533400"/>
            <a:ext cx="12188824" cy="6324600"/>
          </a:xfrm>
          <a:prstGeom prst="star7">
            <a:avLst>
              <a:gd name="adj" fmla="val 40602"/>
              <a:gd name="hf" fmla="val 102572"/>
              <a:gd name="vf" fmla="val 1052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s-ES" sz="3200">
              <a:solidFill>
                <a:schemeClr val="tx1"/>
              </a:solidFill>
              <a:latin typeface="Berlin Sans FB" pitchFamily="34" charset="0"/>
              <a:ea typeface="Times New Roman" pitchFamily="18" charset="0"/>
              <a:cs typeface="Arial" pitchFamily="34" charset="0"/>
            </a:endParaRPr>
          </a:p>
          <a:p>
            <a:pPr lvl="0" eaLnBrk="0" fontAlgn="base" hangingPunct="0">
              <a:spcBef>
                <a:spcPct val="0"/>
              </a:spcBef>
              <a:spcAft>
                <a:spcPct val="0"/>
              </a:spcAft>
            </a:pPr>
            <a:r>
              <a:rPr lang="es-ES" sz="3200" err="1">
                <a:solidFill>
                  <a:schemeClr val="tx1"/>
                </a:solidFill>
                <a:latin typeface="Berlin Sans FB" pitchFamily="34" charset="0"/>
                <a:ea typeface="Times New Roman" pitchFamily="18" charset="0"/>
                <a:cs typeface="Arial" pitchFamily="34" charset="0"/>
              </a:rPr>
              <a:t>Vocation</a:t>
            </a:r>
            <a:r>
              <a:rPr lang="es-ES" sz="3200">
                <a:solidFill>
                  <a:schemeClr val="tx1"/>
                </a:solidFill>
                <a:latin typeface="Berlin Sans FB" pitchFamily="34" charset="0"/>
                <a:ea typeface="Times New Roman" pitchFamily="18" charset="0"/>
                <a:cs typeface="Arial" pitchFamily="34" charset="0"/>
              </a:rPr>
              <a:t> </a:t>
            </a:r>
            <a:r>
              <a:rPr lang="es-ES" sz="3200" err="1">
                <a:solidFill>
                  <a:schemeClr val="tx1"/>
                </a:solidFill>
                <a:latin typeface="Berlin Sans FB" pitchFamily="34" charset="0"/>
                <a:ea typeface="Times New Roman" pitchFamily="18" charset="0"/>
                <a:cs typeface="Arial" pitchFamily="34" charset="0"/>
              </a:rPr>
              <a:t>is</a:t>
            </a:r>
            <a:r>
              <a:rPr lang="es-ES" sz="3200">
                <a:solidFill>
                  <a:schemeClr val="tx1"/>
                </a:solidFill>
                <a:latin typeface="Berlin Sans FB" pitchFamily="34" charset="0"/>
                <a:ea typeface="Times New Roman" pitchFamily="18" charset="0"/>
                <a:cs typeface="Arial" pitchFamily="34" charset="0"/>
              </a:rPr>
              <a:t> </a:t>
            </a:r>
            <a:r>
              <a:rPr lang="es-ES" sz="3200" err="1">
                <a:solidFill>
                  <a:schemeClr val="tx1"/>
                </a:solidFill>
                <a:latin typeface="Berlin Sans FB" pitchFamily="34" charset="0"/>
                <a:ea typeface="Times New Roman" pitchFamily="18" charset="0"/>
                <a:cs typeface="Arial" pitchFamily="34" charset="0"/>
              </a:rPr>
              <a:t>the</a:t>
            </a:r>
            <a:r>
              <a:rPr lang="es-ES" sz="3200">
                <a:solidFill>
                  <a:schemeClr val="tx1"/>
                </a:solidFill>
                <a:latin typeface="Berlin Sans FB" pitchFamily="34" charset="0"/>
                <a:ea typeface="Times New Roman" pitchFamily="18" charset="0"/>
                <a:cs typeface="Arial" pitchFamily="34" charset="0"/>
              </a:rPr>
              <a:t> </a:t>
            </a:r>
            <a:r>
              <a:rPr lang="es-ES" sz="3200">
                <a:latin typeface="Berlin Sans FB" pitchFamily="34" charset="0"/>
              </a:rPr>
              <a:t>ideal </a:t>
            </a:r>
            <a:r>
              <a:rPr lang="es-ES" sz="3200" err="1">
                <a:latin typeface="Berlin Sans FB" pitchFamily="34" charset="0"/>
              </a:rPr>
              <a:t>destination</a:t>
            </a:r>
            <a:r>
              <a:rPr lang="es-ES" sz="3200">
                <a:latin typeface="Berlin Sans FB" pitchFamily="34" charset="0"/>
              </a:rPr>
              <a:t>, </a:t>
            </a:r>
          </a:p>
          <a:p>
            <a:pPr lvl="0" eaLnBrk="0" fontAlgn="base" hangingPunct="0">
              <a:spcBef>
                <a:spcPct val="0"/>
              </a:spcBef>
              <a:spcAft>
                <a:spcPct val="0"/>
              </a:spcAft>
            </a:pPr>
            <a:r>
              <a:rPr lang="es-ES" sz="3200" err="1">
                <a:latin typeface="Berlin Sans FB" pitchFamily="34" charset="0"/>
              </a:rPr>
              <a:t>the</a:t>
            </a:r>
            <a:r>
              <a:rPr lang="es-ES" sz="3200">
                <a:latin typeface="Berlin Sans FB" pitchFamily="34" charset="0"/>
              </a:rPr>
              <a:t> </a:t>
            </a:r>
            <a:r>
              <a:rPr lang="es-ES" sz="3200" err="1">
                <a:latin typeface="Berlin Sans FB" pitchFamily="34" charset="0"/>
              </a:rPr>
              <a:t>one</a:t>
            </a:r>
            <a:r>
              <a:rPr lang="es-ES" sz="3200">
                <a:latin typeface="Berlin Sans FB" pitchFamily="34" charset="0"/>
              </a:rPr>
              <a:t> </a:t>
            </a:r>
            <a:r>
              <a:rPr lang="es-ES" sz="3200" err="1">
                <a:latin typeface="Berlin Sans FB" pitchFamily="34" charset="0"/>
              </a:rPr>
              <a:t>mission</a:t>
            </a:r>
            <a:r>
              <a:rPr lang="es-ES" sz="3200">
                <a:latin typeface="Berlin Sans FB" pitchFamily="34" charset="0"/>
              </a:rPr>
              <a:t> </a:t>
            </a:r>
            <a:r>
              <a:rPr lang="es-ES" sz="3200" err="1">
                <a:latin typeface="Berlin Sans FB" pitchFamily="34" charset="0"/>
              </a:rPr>
              <a:t>that</a:t>
            </a:r>
            <a:r>
              <a:rPr lang="es-ES" sz="3200">
                <a:latin typeface="Berlin Sans FB" pitchFamily="34" charset="0"/>
              </a:rPr>
              <a:t> </a:t>
            </a:r>
            <a:r>
              <a:rPr lang="es-ES" sz="3200" err="1">
                <a:latin typeface="Berlin Sans FB" pitchFamily="34" charset="0"/>
              </a:rPr>
              <a:t>every</a:t>
            </a:r>
            <a:r>
              <a:rPr lang="es-ES" sz="3200">
                <a:latin typeface="Berlin Sans FB" pitchFamily="34" charset="0"/>
              </a:rPr>
              <a:t> </a:t>
            </a:r>
            <a:r>
              <a:rPr lang="es-ES" sz="3200" err="1">
                <a:latin typeface="Berlin Sans FB" pitchFamily="34" charset="0"/>
              </a:rPr>
              <a:t>person</a:t>
            </a:r>
            <a:r>
              <a:rPr lang="es-ES" sz="3200">
                <a:latin typeface="Berlin Sans FB" pitchFamily="34" charset="0"/>
              </a:rPr>
              <a:t> has to be </a:t>
            </a:r>
            <a:r>
              <a:rPr lang="es-ES" sz="3200" err="1">
                <a:latin typeface="Berlin Sans FB" pitchFamily="34" charset="0"/>
              </a:rPr>
              <a:t>or</a:t>
            </a:r>
            <a:r>
              <a:rPr lang="es-ES" sz="3200">
                <a:latin typeface="Berlin Sans FB" pitchFamily="34" charset="0"/>
              </a:rPr>
              <a:t> to </a:t>
            </a:r>
            <a:r>
              <a:rPr lang="es-ES" sz="3200" err="1">
                <a:latin typeface="Berlin Sans FB" pitchFamily="34" charset="0"/>
              </a:rPr>
              <a:t>perform</a:t>
            </a:r>
            <a:r>
              <a:rPr lang="es-ES" sz="3200">
                <a:latin typeface="Berlin Sans FB" pitchFamily="34" charset="0"/>
              </a:rPr>
              <a:t> in </a:t>
            </a:r>
            <a:r>
              <a:rPr lang="es-ES" sz="3200" err="1">
                <a:latin typeface="Berlin Sans FB" pitchFamily="34" charset="0"/>
              </a:rPr>
              <a:t>his</a:t>
            </a:r>
            <a:r>
              <a:rPr lang="es-ES" sz="3200">
                <a:latin typeface="Berlin Sans FB" pitchFamily="34" charset="0"/>
              </a:rPr>
              <a:t>/</a:t>
            </a:r>
            <a:r>
              <a:rPr lang="es-ES" sz="3200" err="1">
                <a:latin typeface="Berlin Sans FB" pitchFamily="34" charset="0"/>
              </a:rPr>
              <a:t>her</a:t>
            </a:r>
            <a:r>
              <a:rPr lang="es-ES" sz="3200">
                <a:latin typeface="Berlin Sans FB" pitchFamily="34" charset="0"/>
              </a:rPr>
              <a:t> </a:t>
            </a:r>
            <a:r>
              <a:rPr lang="es-ES" sz="3200" err="1">
                <a:latin typeface="Berlin Sans FB" pitchFamily="34" charset="0"/>
              </a:rPr>
              <a:t>own</a:t>
            </a:r>
            <a:r>
              <a:rPr lang="es-ES" sz="3200">
                <a:latin typeface="Berlin Sans FB" pitchFamily="34" charset="0"/>
              </a:rPr>
              <a:t> </a:t>
            </a:r>
            <a:r>
              <a:rPr lang="es-ES" sz="3200" err="1">
                <a:latin typeface="Berlin Sans FB" pitchFamily="34" charset="0"/>
              </a:rPr>
              <a:t>life</a:t>
            </a:r>
            <a:r>
              <a:rPr lang="es-ES" sz="3200">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something</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inside</a:t>
            </a:r>
            <a:r>
              <a:rPr lang="es-ES" sz="3200" i="1">
                <a:solidFill>
                  <a:schemeClr val="tx1"/>
                </a:solidFill>
                <a:latin typeface="Berlin Sans FB" pitchFamily="34" charset="0"/>
                <a:ea typeface="Times New Roman" pitchFamily="18" charset="0"/>
                <a:cs typeface="Arial" pitchFamily="34" charset="0"/>
              </a:rPr>
              <a:t> of </a:t>
            </a:r>
            <a:r>
              <a:rPr lang="es-ES" sz="3200" i="1" err="1">
                <a:solidFill>
                  <a:schemeClr val="tx1"/>
                </a:solidFill>
                <a:latin typeface="Berlin Sans FB" pitchFamily="34" charset="0"/>
                <a:ea typeface="Times New Roman" pitchFamily="18" charset="0"/>
                <a:cs typeface="Arial" pitchFamily="34" charset="0"/>
              </a:rPr>
              <a:t>him</a:t>
            </a:r>
            <a:r>
              <a:rPr lang="es-ES" sz="3200" i="1">
                <a:solidFill>
                  <a:schemeClr val="tx1"/>
                </a:solidFill>
                <a:latin typeface="Berlin Sans FB" pitchFamily="34" charset="0"/>
                <a:ea typeface="Times New Roman" pitchFamily="18" charset="0"/>
                <a:cs typeface="Arial" pitchFamily="34" charset="0"/>
              </a:rPr>
              <a:t>/</a:t>
            </a:r>
            <a:r>
              <a:rPr lang="es-ES" sz="3200" i="1" err="1">
                <a:solidFill>
                  <a:schemeClr val="tx1"/>
                </a:solidFill>
                <a:latin typeface="Berlin Sans FB" pitchFamily="34" charset="0"/>
                <a:ea typeface="Times New Roman" pitchFamily="18" charset="0"/>
                <a:cs typeface="Arial" pitchFamily="34" charset="0"/>
              </a:rPr>
              <a:t>her</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fighting</a:t>
            </a:r>
            <a:r>
              <a:rPr lang="es-ES" sz="3200" i="1">
                <a:solidFill>
                  <a:schemeClr val="tx1"/>
                </a:solidFill>
                <a:latin typeface="Berlin Sans FB" pitchFamily="34" charset="0"/>
                <a:ea typeface="Times New Roman" pitchFamily="18" charset="0"/>
                <a:cs typeface="Arial" pitchFamily="34" charset="0"/>
              </a:rPr>
              <a:t>  to be done and </a:t>
            </a:r>
            <a:r>
              <a:rPr lang="es-ES" sz="3200" i="1" err="1">
                <a:solidFill>
                  <a:schemeClr val="tx1"/>
                </a:solidFill>
                <a:latin typeface="Berlin Sans FB" pitchFamily="34" charset="0"/>
                <a:ea typeface="Times New Roman" pitchFamily="18" charset="0"/>
                <a:cs typeface="Arial" pitchFamily="34" charset="0"/>
              </a:rPr>
              <a:t>crashing</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through</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the</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obstacles</a:t>
            </a:r>
            <a:r>
              <a:rPr lang="es-ES" sz="3200" i="1">
                <a:solidFill>
                  <a:schemeClr val="tx1"/>
                </a:solidFill>
                <a:latin typeface="Berlin Sans FB" pitchFamily="34" charset="0"/>
                <a:ea typeface="Times New Roman" pitchFamily="18" charset="0"/>
                <a:cs typeface="Arial" pitchFamily="34" charset="0"/>
              </a:rPr>
              <a:t> and </a:t>
            </a:r>
            <a:r>
              <a:rPr lang="es-ES" sz="3200" i="1" err="1">
                <a:solidFill>
                  <a:schemeClr val="tx1"/>
                </a:solidFill>
                <a:latin typeface="Berlin Sans FB" pitchFamily="34" charset="0"/>
                <a:ea typeface="Times New Roman" pitchFamily="18" charset="0"/>
                <a:cs typeface="Arial" pitchFamily="34" charset="0"/>
              </a:rPr>
              <a:t>difficulties</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around</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oneself</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soul</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body</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societal</a:t>
            </a:r>
            <a:r>
              <a:rPr lang="es-ES" sz="3200" i="1">
                <a:solidFill>
                  <a:schemeClr val="tx1"/>
                </a:solidFill>
                <a:latin typeface="Berlin Sans FB" pitchFamily="34" charset="0"/>
                <a:ea typeface="Times New Roman" pitchFamily="18" charset="0"/>
                <a:cs typeface="Arial" pitchFamily="34" charset="0"/>
              </a:rPr>
              <a:t> and </a:t>
            </a:r>
            <a:r>
              <a:rPr lang="es-ES" sz="3200" i="1" err="1">
                <a:solidFill>
                  <a:schemeClr val="tx1"/>
                </a:solidFill>
                <a:latin typeface="Berlin Sans FB" pitchFamily="34" charset="0"/>
                <a:ea typeface="Times New Roman" pitchFamily="18" charset="0"/>
                <a:cs typeface="Arial" pitchFamily="34" charset="0"/>
              </a:rPr>
              <a:t>environmental</a:t>
            </a:r>
            <a:r>
              <a:rPr lang="es-ES" sz="3200" i="1">
                <a:solidFill>
                  <a:schemeClr val="tx1"/>
                </a:solidFill>
                <a:latin typeface="Berlin Sans FB" pitchFamily="34" charset="0"/>
                <a:ea typeface="Times New Roman" pitchFamily="18" charset="0"/>
                <a:cs typeface="Arial" pitchFamily="34" charset="0"/>
              </a:rPr>
              <a:t>- to </a:t>
            </a:r>
            <a:r>
              <a:rPr lang="es-ES" sz="3200" i="1" err="1">
                <a:solidFill>
                  <a:schemeClr val="tx1"/>
                </a:solidFill>
                <a:latin typeface="Berlin Sans FB" pitchFamily="34" charset="0"/>
                <a:ea typeface="Times New Roman" pitchFamily="18" charset="0"/>
                <a:cs typeface="Arial" pitchFamily="34" charset="0"/>
              </a:rPr>
              <a:t>attain</a:t>
            </a:r>
            <a:r>
              <a:rPr lang="es-ES" sz="3200" i="1">
                <a:solidFill>
                  <a:schemeClr val="tx1"/>
                </a:solidFill>
                <a:latin typeface="Berlin Sans FB" pitchFamily="34" charset="0"/>
                <a:ea typeface="Times New Roman" pitchFamily="18" charset="0"/>
                <a:cs typeface="Arial" pitchFamily="34" charset="0"/>
              </a:rPr>
              <a:t>  and</a:t>
            </a:r>
          </a:p>
          <a:p>
            <a:pPr lvl="0" eaLnBrk="0" fontAlgn="base" hangingPunct="0">
              <a:spcBef>
                <a:spcPct val="0"/>
              </a:spcBef>
              <a:spcAft>
                <a:spcPct val="0"/>
              </a:spcAft>
            </a:pP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to</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carry</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out</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his</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own</a:t>
            </a:r>
            <a:r>
              <a:rPr lang="es-ES" sz="3200" i="1">
                <a:solidFill>
                  <a:schemeClr val="tx1"/>
                </a:solidFill>
                <a:latin typeface="Berlin Sans FB" pitchFamily="34" charset="0"/>
                <a:ea typeface="Times New Roman" pitchFamily="18" charset="0"/>
                <a:cs typeface="Arial" pitchFamily="34" charset="0"/>
              </a:rPr>
              <a:t> </a:t>
            </a:r>
            <a:r>
              <a:rPr lang="es-ES" sz="3200" i="1" err="1">
                <a:solidFill>
                  <a:schemeClr val="tx1"/>
                </a:solidFill>
                <a:latin typeface="Berlin Sans FB" pitchFamily="34" charset="0"/>
                <a:ea typeface="Times New Roman" pitchFamily="18" charset="0"/>
                <a:cs typeface="Arial" pitchFamily="34" charset="0"/>
              </a:rPr>
              <a:t>mission</a:t>
            </a:r>
            <a:r>
              <a:rPr lang="es-ES" sz="3200">
                <a:solidFill>
                  <a:schemeClr val="tx1"/>
                </a:solidFill>
                <a:latin typeface="Berlin Sans FB" pitchFamily="34" charset="0"/>
                <a:ea typeface="Times New Roman" pitchFamily="18" charset="0"/>
                <a:cs typeface="Arial" pitchFamily="34" charset="0"/>
              </a:rPr>
              <a:t> </a:t>
            </a:r>
            <a:r>
              <a:rPr lang="es-ES">
                <a:solidFill>
                  <a:schemeClr val="tx1"/>
                </a:solidFill>
                <a:latin typeface="Berlin Sans FB" pitchFamily="34" charset="0"/>
                <a:ea typeface="Times New Roman" pitchFamily="18" charset="0"/>
                <a:cs typeface="Arial" pitchFamily="34" charset="0"/>
              </a:rPr>
              <a:t>(Ortega y Gasset).</a:t>
            </a:r>
            <a:endParaRPr lang="es-ES">
              <a:solidFill>
                <a:schemeClr val="tx1"/>
              </a:solidFill>
              <a:latin typeface="Berlin Sans FB" pitchFamily="34" charset="0"/>
              <a:cs typeface="Arial" pitchFamily="34" charset="0"/>
            </a:endParaRPr>
          </a:p>
        </p:txBody>
      </p:sp>
      <p:sp>
        <p:nvSpPr>
          <p:cNvPr id="7" name="6 Marcador de número de diapositiva"/>
          <p:cNvSpPr>
            <a:spLocks noGrp="1"/>
          </p:cNvSpPr>
          <p:nvPr>
            <p:ph type="sldNum" sz="quarter" idx="12"/>
          </p:nvPr>
        </p:nvSpPr>
        <p:spPr/>
        <p:txBody>
          <a:bodyPr/>
          <a:lstStyle/>
          <a:p>
            <a:fld id="{E5137D0E-4A4F-4307-8994-C1891D747D59}" type="slidenum">
              <a:rPr lang="es-ES" smtClean="0"/>
              <a:pPr/>
              <a:t>13</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5137D0E-4A4F-4307-8994-C1891D747D59}" type="slidenum">
              <a:rPr lang="es-ES" smtClean="0"/>
              <a:pPr/>
              <a:t>14</a:t>
            </a:fld>
            <a:endParaRPr lang="es-ES"/>
          </a:p>
        </p:txBody>
      </p:sp>
      <p:sp>
        <p:nvSpPr>
          <p:cNvPr id="11" name="10 Pergamino horizontal"/>
          <p:cNvSpPr/>
          <p:nvPr/>
        </p:nvSpPr>
        <p:spPr>
          <a:xfrm>
            <a:off x="379412" y="0"/>
            <a:ext cx="11506200" cy="3962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es-ES" sz="3600" err="1">
                <a:solidFill>
                  <a:schemeClr val="bg1"/>
                </a:solidFill>
                <a:latin typeface="Berlin Sans FB" pitchFamily="34" charset="0"/>
                <a:ea typeface="Times New Roman" pitchFamily="18" charset="0"/>
                <a:cs typeface="Arial" pitchFamily="34" charset="0"/>
              </a:rPr>
              <a:t>The</a:t>
            </a:r>
            <a:r>
              <a:rPr lang="es-ES" sz="3600">
                <a:solidFill>
                  <a:schemeClr val="bg1"/>
                </a:solidFill>
                <a:latin typeface="Berlin Sans FB" pitchFamily="34" charset="0"/>
                <a:ea typeface="Times New Roman" pitchFamily="18" charset="0"/>
                <a:cs typeface="Arial" pitchFamily="34" charset="0"/>
              </a:rPr>
              <a:t> </a:t>
            </a:r>
            <a:r>
              <a:rPr lang="es-ES" sz="3600" err="1">
                <a:solidFill>
                  <a:schemeClr val="bg1"/>
                </a:solidFill>
                <a:latin typeface="Berlin Sans FB" pitchFamily="34" charset="0"/>
                <a:ea typeface="Times New Roman" pitchFamily="18" charset="0"/>
                <a:cs typeface="Arial" pitchFamily="34" charset="0"/>
              </a:rPr>
              <a:t>first</a:t>
            </a:r>
            <a:r>
              <a:rPr lang="es-ES" sz="3600">
                <a:solidFill>
                  <a:schemeClr val="bg1"/>
                </a:solidFill>
                <a:latin typeface="Berlin Sans FB" pitchFamily="34" charset="0"/>
                <a:ea typeface="Times New Roman" pitchFamily="18" charset="0"/>
                <a:cs typeface="Arial" pitchFamily="34" charset="0"/>
              </a:rPr>
              <a:t> </a:t>
            </a:r>
            <a:r>
              <a:rPr lang="es-ES" sz="3600" err="1">
                <a:solidFill>
                  <a:schemeClr val="bg1"/>
                </a:solidFill>
                <a:latin typeface="Berlin Sans FB" pitchFamily="34" charset="0"/>
                <a:ea typeface="Times New Roman" pitchFamily="18" charset="0"/>
                <a:cs typeface="Arial" pitchFamily="34" charset="0"/>
              </a:rPr>
              <a:t>sign</a:t>
            </a:r>
            <a:r>
              <a:rPr lang="es-ES" sz="3600">
                <a:solidFill>
                  <a:schemeClr val="bg1"/>
                </a:solidFill>
                <a:latin typeface="Berlin Sans FB" pitchFamily="34" charset="0"/>
                <a:ea typeface="Times New Roman" pitchFamily="18" charset="0"/>
                <a:cs typeface="Arial" pitchFamily="34" charset="0"/>
              </a:rPr>
              <a:t> of </a:t>
            </a:r>
            <a:r>
              <a:rPr lang="es-ES" sz="3600" err="1">
                <a:solidFill>
                  <a:schemeClr val="bg1"/>
                </a:solidFill>
                <a:latin typeface="Berlin Sans FB" pitchFamily="34" charset="0"/>
                <a:ea typeface="Times New Roman" pitchFamily="18" charset="0"/>
                <a:cs typeface="Arial" pitchFamily="34" charset="0"/>
              </a:rPr>
              <a:t>one’s</a:t>
            </a:r>
            <a:r>
              <a:rPr lang="es-ES" sz="3600">
                <a:solidFill>
                  <a:schemeClr val="bg1"/>
                </a:solidFill>
                <a:latin typeface="Berlin Sans FB" pitchFamily="34" charset="0"/>
                <a:ea typeface="Times New Roman" pitchFamily="18" charset="0"/>
                <a:cs typeface="Arial" pitchFamily="34" charset="0"/>
              </a:rPr>
              <a:t> </a:t>
            </a:r>
            <a:r>
              <a:rPr lang="es-ES" sz="3600" err="1">
                <a:solidFill>
                  <a:schemeClr val="bg1"/>
                </a:solidFill>
                <a:latin typeface="Berlin Sans FB" pitchFamily="34" charset="0"/>
                <a:ea typeface="Times New Roman" pitchFamily="18" charset="0"/>
                <a:cs typeface="Arial" pitchFamily="34" charset="0"/>
              </a:rPr>
              <a:t>vocation</a:t>
            </a:r>
            <a:r>
              <a:rPr lang="es-ES" sz="3600">
                <a:solidFill>
                  <a:schemeClr val="bg1"/>
                </a:solidFill>
                <a:latin typeface="Berlin Sans FB" pitchFamily="34" charset="0"/>
                <a:ea typeface="Times New Roman" pitchFamily="18" charset="0"/>
                <a:cs typeface="Arial" pitchFamily="34" charset="0"/>
              </a:rPr>
              <a:t> </a:t>
            </a:r>
            <a:r>
              <a:rPr lang="es-ES" sz="3600" err="1">
                <a:solidFill>
                  <a:schemeClr val="bg1"/>
                </a:solidFill>
                <a:latin typeface="Berlin Sans FB" pitchFamily="34" charset="0"/>
                <a:ea typeface="Times New Roman" pitchFamily="18" charset="0"/>
                <a:cs typeface="Arial" pitchFamily="34" charset="0"/>
              </a:rPr>
              <a:t>is</a:t>
            </a:r>
            <a:r>
              <a:rPr lang="es-ES" sz="3600">
                <a:solidFill>
                  <a:schemeClr val="bg1"/>
                </a:solidFill>
                <a:latin typeface="Berlin Sans FB" pitchFamily="34" charset="0"/>
                <a:ea typeface="Times New Roman" pitchFamily="18" charset="0"/>
                <a:cs typeface="Arial" pitchFamily="34" charset="0"/>
              </a:rPr>
              <a:t> LOVE. </a:t>
            </a:r>
            <a:r>
              <a:rPr lang="es-ES" sz="3600" err="1">
                <a:solidFill>
                  <a:schemeClr val="bg1"/>
                </a:solidFill>
                <a:latin typeface="Berlin Sans FB" pitchFamily="34" charset="0"/>
                <a:ea typeface="Times New Roman" pitchFamily="18" charset="0"/>
                <a:cs typeface="Arial" pitchFamily="34" charset="0"/>
              </a:rPr>
              <a:t>This</a:t>
            </a:r>
            <a:r>
              <a:rPr lang="es-ES" sz="3600">
                <a:solidFill>
                  <a:schemeClr val="bg1"/>
                </a:solidFill>
                <a:latin typeface="Berlin Sans FB" pitchFamily="34" charset="0"/>
                <a:ea typeface="Times New Roman" pitchFamily="18" charset="0"/>
                <a:cs typeface="Arial" pitchFamily="34" charset="0"/>
              </a:rPr>
              <a:t> drives </a:t>
            </a:r>
            <a:r>
              <a:rPr lang="es-ES" sz="3600" err="1">
                <a:solidFill>
                  <a:schemeClr val="bg1"/>
                </a:solidFill>
                <a:latin typeface="Berlin Sans FB" pitchFamily="34" charset="0"/>
                <a:ea typeface="Times New Roman" pitchFamily="18" charset="0"/>
                <a:cs typeface="Arial" pitchFamily="34" charset="0"/>
              </a:rPr>
              <a:t>the</a:t>
            </a:r>
            <a:r>
              <a:rPr lang="es-ES" sz="3600">
                <a:solidFill>
                  <a:schemeClr val="bg1"/>
                </a:solidFill>
                <a:latin typeface="Berlin Sans FB" pitchFamily="34" charset="0"/>
                <a:ea typeface="Times New Roman" pitchFamily="18" charset="0"/>
                <a:cs typeface="Arial" pitchFamily="34" charset="0"/>
              </a:rPr>
              <a:t> personal </a:t>
            </a:r>
            <a:r>
              <a:rPr lang="es-ES" sz="3600" err="1">
                <a:solidFill>
                  <a:schemeClr val="bg1"/>
                </a:solidFill>
                <a:latin typeface="Berlin Sans FB" pitchFamily="34" charset="0"/>
                <a:ea typeface="Times New Roman" pitchFamily="18" charset="0"/>
                <a:cs typeface="Arial" pitchFamily="34" charset="0"/>
              </a:rPr>
              <a:t>task</a:t>
            </a:r>
            <a:r>
              <a:rPr lang="es-ES" sz="3600">
                <a:solidFill>
                  <a:schemeClr val="bg1"/>
                </a:solidFill>
                <a:latin typeface="Berlin Sans FB" pitchFamily="34" charset="0"/>
                <a:ea typeface="Times New Roman" pitchFamily="18" charset="0"/>
                <a:cs typeface="Arial" pitchFamily="34" charset="0"/>
              </a:rPr>
              <a:t> of </a:t>
            </a:r>
            <a:r>
              <a:rPr lang="es-ES" sz="3600" err="1">
                <a:solidFill>
                  <a:schemeClr val="bg1"/>
                </a:solidFill>
                <a:latin typeface="Berlin Sans FB" pitchFamily="34" charset="0"/>
                <a:ea typeface="Times New Roman" pitchFamily="18" charset="0"/>
                <a:cs typeface="Arial" pitchFamily="34" charset="0"/>
              </a:rPr>
              <a:t>removing</a:t>
            </a:r>
            <a:r>
              <a:rPr lang="es-ES" sz="3600">
                <a:solidFill>
                  <a:schemeClr val="bg1"/>
                </a:solidFill>
                <a:latin typeface="Berlin Sans FB" pitchFamily="34" charset="0"/>
                <a:ea typeface="Times New Roman" pitchFamily="18" charset="0"/>
                <a:cs typeface="Arial" pitchFamily="34" charset="0"/>
              </a:rPr>
              <a:t> and </a:t>
            </a:r>
            <a:r>
              <a:rPr lang="es-ES" sz="3600" err="1">
                <a:solidFill>
                  <a:schemeClr val="bg1"/>
                </a:solidFill>
                <a:latin typeface="Berlin Sans FB" pitchFamily="34" charset="0"/>
                <a:ea typeface="Times New Roman" pitchFamily="18" charset="0"/>
                <a:cs typeface="Arial" pitchFamily="34" charset="0"/>
              </a:rPr>
              <a:t>fighting</a:t>
            </a:r>
            <a:r>
              <a:rPr lang="es-ES" sz="3600">
                <a:solidFill>
                  <a:schemeClr val="bg1"/>
                </a:solidFill>
                <a:latin typeface="Berlin Sans FB" pitchFamily="34" charset="0"/>
                <a:ea typeface="Times New Roman" pitchFamily="18" charset="0"/>
                <a:cs typeface="Arial" pitchFamily="34" charset="0"/>
              </a:rPr>
              <a:t> </a:t>
            </a:r>
            <a:r>
              <a:rPr lang="es-ES" sz="3600" err="1">
                <a:solidFill>
                  <a:schemeClr val="bg1"/>
                </a:solidFill>
                <a:latin typeface="Berlin Sans FB" pitchFamily="34" charset="0"/>
                <a:ea typeface="Times New Roman" pitchFamily="18" charset="0"/>
                <a:cs typeface="Arial" pitchFamily="34" charset="0"/>
              </a:rPr>
              <a:t>against</a:t>
            </a:r>
            <a:r>
              <a:rPr lang="es-ES" sz="3600">
                <a:solidFill>
                  <a:schemeClr val="bg1"/>
                </a:solidFill>
                <a:latin typeface="Berlin Sans FB" pitchFamily="34" charset="0"/>
                <a:ea typeface="Times New Roman" pitchFamily="18" charset="0"/>
                <a:cs typeface="Arial" pitchFamily="34" charset="0"/>
              </a:rPr>
              <a:t> </a:t>
            </a:r>
            <a:r>
              <a:rPr lang="es-ES" sz="3600" err="1">
                <a:solidFill>
                  <a:schemeClr val="bg1"/>
                </a:solidFill>
                <a:latin typeface="Berlin Sans FB" pitchFamily="34" charset="0"/>
                <a:ea typeface="Times New Roman" pitchFamily="18" charset="0"/>
                <a:cs typeface="Arial" pitchFamily="34" charset="0"/>
              </a:rPr>
              <a:t>the</a:t>
            </a:r>
            <a:r>
              <a:rPr lang="es-ES" sz="3600">
                <a:solidFill>
                  <a:schemeClr val="bg1"/>
                </a:solidFill>
                <a:latin typeface="Berlin Sans FB" pitchFamily="34" charset="0"/>
                <a:ea typeface="Times New Roman" pitchFamily="18" charset="0"/>
                <a:cs typeface="Arial" pitchFamily="34" charset="0"/>
              </a:rPr>
              <a:t> </a:t>
            </a:r>
            <a:r>
              <a:rPr lang="es-ES" sz="3600" err="1">
                <a:solidFill>
                  <a:schemeClr val="bg1"/>
                </a:solidFill>
                <a:latin typeface="Berlin Sans FB" pitchFamily="34" charset="0"/>
                <a:ea typeface="Times New Roman" pitchFamily="18" charset="0"/>
                <a:cs typeface="Arial" pitchFamily="34" charset="0"/>
              </a:rPr>
              <a:t>difficulties</a:t>
            </a:r>
            <a:r>
              <a:rPr lang="es-ES" sz="3600">
                <a:solidFill>
                  <a:schemeClr val="bg1"/>
                </a:solidFill>
                <a:latin typeface="Berlin Sans FB" pitchFamily="34" charset="0"/>
                <a:ea typeface="Times New Roman" pitchFamily="18" charset="0"/>
                <a:cs typeface="Arial" pitchFamily="34" charset="0"/>
              </a:rPr>
              <a:t> </a:t>
            </a:r>
            <a:r>
              <a:rPr lang="en-US" sz="3600">
                <a:solidFill>
                  <a:schemeClr val="bg1"/>
                </a:solidFill>
                <a:latin typeface="Berlin Sans FB" pitchFamily="34" charset="0"/>
              </a:rPr>
              <a:t>which prevent the fulfillment of that </a:t>
            </a:r>
            <a:r>
              <a:rPr lang="es-ES" sz="3600" err="1">
                <a:solidFill>
                  <a:schemeClr val="bg1"/>
                </a:solidFill>
                <a:latin typeface="Berlin Sans FB" pitchFamily="34" charset="0"/>
                <a:ea typeface="Times New Roman" pitchFamily="18" charset="0"/>
                <a:cs typeface="Arial" pitchFamily="34" charset="0"/>
              </a:rPr>
              <a:t>vocation</a:t>
            </a:r>
            <a:r>
              <a:rPr lang="es-ES" sz="3600">
                <a:solidFill>
                  <a:schemeClr val="bg1"/>
                </a:solidFill>
                <a:latin typeface="Berlin Sans FB" pitchFamily="34" charset="0"/>
                <a:ea typeface="Times New Roman" pitchFamily="18" charset="0"/>
                <a:cs typeface="Arial" pitchFamily="34" charset="0"/>
              </a:rPr>
              <a:t>.</a:t>
            </a:r>
            <a:r>
              <a:rPr lang="en-US" sz="3600">
                <a:solidFill>
                  <a:schemeClr val="bg1"/>
                </a:solidFill>
              </a:rPr>
              <a:t> </a:t>
            </a:r>
          </a:p>
        </p:txBody>
      </p:sp>
      <p:pic>
        <p:nvPicPr>
          <p:cNvPr id="12" name="Imagen 30"/>
          <p:cNvPicPr>
            <a:picLocks noGrp="1" noChangeAspect="1" noChangeArrowheads="1"/>
          </p:cNvPicPr>
          <p:nvPr>
            <p:ph idx="1"/>
          </p:nvPr>
        </p:nvPicPr>
        <p:blipFill>
          <a:blip r:embed="rId2" cstate="print"/>
          <a:srcRect/>
          <a:stretch>
            <a:fillRect/>
          </a:stretch>
        </p:blipFill>
        <p:spPr bwMode="auto">
          <a:xfrm>
            <a:off x="1827212" y="3962400"/>
            <a:ext cx="8915399" cy="2362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0" y="990600"/>
            <a:ext cx="7313611" cy="838200"/>
          </a:xfrm>
        </p:spPr>
        <p:txBody>
          <a:bodyPr>
            <a:normAutofit lnSpcReduction="10000"/>
          </a:bodyPr>
          <a:lstStyle/>
          <a:p>
            <a:pPr algn="ctr"/>
            <a:r>
              <a:rPr lang="es-ES" sz="6000" err="1">
                <a:latin typeface="Berlin Sans FB" pitchFamily="34" charset="0"/>
              </a:rPr>
              <a:t>Medical</a:t>
            </a:r>
            <a:r>
              <a:rPr lang="es-ES" sz="6000">
                <a:latin typeface="Berlin Sans FB" pitchFamily="34" charset="0"/>
              </a:rPr>
              <a:t> </a:t>
            </a:r>
            <a:r>
              <a:rPr lang="es-ES" sz="6000" err="1">
                <a:latin typeface="Berlin Sans FB" pitchFamily="34" charset="0"/>
              </a:rPr>
              <a:t>Vocation</a:t>
            </a:r>
            <a:endParaRPr lang="es-ES" sz="6000">
              <a:latin typeface="Berlin Sans FB" pitchFamily="34" charset="0"/>
            </a:endParaRPr>
          </a:p>
        </p:txBody>
      </p:sp>
      <p:pic>
        <p:nvPicPr>
          <p:cNvPr id="41986" name="Picture 2" descr="Imagen relacionada"/>
          <p:cNvPicPr>
            <a:picLocks noChangeAspect="1" noChangeArrowheads="1"/>
          </p:cNvPicPr>
          <p:nvPr/>
        </p:nvPicPr>
        <p:blipFill>
          <a:blip r:embed="rId2" cstate="print"/>
          <a:srcRect/>
          <a:stretch>
            <a:fillRect/>
          </a:stretch>
        </p:blipFill>
        <p:spPr bwMode="auto">
          <a:xfrm>
            <a:off x="1522412" y="3505200"/>
            <a:ext cx="3733800" cy="3200400"/>
          </a:xfrm>
          <a:prstGeom prst="rect">
            <a:avLst/>
          </a:prstGeom>
          <a:noFill/>
        </p:spPr>
      </p:pic>
      <p:sp>
        <p:nvSpPr>
          <p:cNvPr id="41988" name="AutoShape 4" descr="Resultado de imagen de niños enferm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1990" name="AutoShape 6" descr="Resultado de imagen de niños enferm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1991" name="Picture 7"/>
          <p:cNvPicPr>
            <a:picLocks noChangeAspect="1" noChangeArrowheads="1"/>
          </p:cNvPicPr>
          <p:nvPr/>
        </p:nvPicPr>
        <p:blipFill>
          <a:blip r:embed="rId3" cstate="print"/>
          <a:srcRect/>
          <a:stretch>
            <a:fillRect/>
          </a:stretch>
        </p:blipFill>
        <p:spPr bwMode="auto">
          <a:xfrm>
            <a:off x="6246812" y="3505200"/>
            <a:ext cx="4191001" cy="3048000"/>
          </a:xfrm>
          <a:prstGeom prst="rect">
            <a:avLst/>
          </a:prstGeom>
          <a:noFill/>
          <a:ln w="9525">
            <a:noFill/>
            <a:miter lim="800000"/>
            <a:headEnd/>
            <a:tailEnd/>
          </a:ln>
        </p:spPr>
      </p:pic>
      <p:sp>
        <p:nvSpPr>
          <p:cNvPr id="41994" name="Rectangle 10"/>
          <p:cNvSpPr>
            <a:spLocks noChangeArrowheads="1"/>
          </p:cNvSpPr>
          <p:nvPr/>
        </p:nvSpPr>
        <p:spPr bwMode="auto">
          <a:xfrm>
            <a:off x="0" y="0"/>
            <a:ext cx="12188825"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a:p>
        </p:txBody>
      </p:sp>
      <p:pic>
        <p:nvPicPr>
          <p:cNvPr id="41993" name="Imagen 1" descr="angel-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168418">
            <a:off x="7604086" y="299991"/>
            <a:ext cx="3722127" cy="2971189"/>
          </a:xfrm>
          <a:prstGeom prst="rect">
            <a:avLst/>
          </a:prstGeom>
          <a:noFill/>
        </p:spPr>
      </p:pic>
      <p:sp>
        <p:nvSpPr>
          <p:cNvPr id="10" name="9 Marcador de número de diapositiva"/>
          <p:cNvSpPr>
            <a:spLocks noGrp="1"/>
          </p:cNvSpPr>
          <p:nvPr>
            <p:ph type="sldNum" sz="quarter" idx="12"/>
          </p:nvPr>
        </p:nvSpPr>
        <p:spPr/>
        <p:txBody>
          <a:bodyPr/>
          <a:lstStyle/>
          <a:p>
            <a:fld id="{E5137D0E-4A4F-4307-8994-C1891D747D59}" type="slidenum">
              <a:rPr lang="es-ES" smtClean="0"/>
              <a:pPr/>
              <a:t>15</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5137D0E-4A4F-4307-8994-C1891D747D59}" type="slidenum">
              <a:rPr lang="es-ES" smtClean="0"/>
              <a:pPr/>
              <a:t>16</a:t>
            </a:fld>
            <a:endParaRPr lang="es-ES"/>
          </a:p>
        </p:txBody>
      </p:sp>
      <p:graphicFrame>
        <p:nvGraphicFramePr>
          <p:cNvPr id="5" name="4 Gráfico"/>
          <p:cNvGraphicFramePr/>
          <p:nvPr/>
        </p:nvGraphicFramePr>
        <p:xfrm>
          <a:off x="836612" y="3479165"/>
          <a:ext cx="4495800" cy="33788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5 Gráfico"/>
          <p:cNvGraphicFramePr/>
          <p:nvPr/>
        </p:nvGraphicFramePr>
        <p:xfrm>
          <a:off x="7008812" y="3505200"/>
          <a:ext cx="4572000" cy="3150235"/>
        </p:xfrm>
        <a:graphic>
          <a:graphicData uri="http://schemas.openxmlformats.org/drawingml/2006/chart">
            <c:chart xmlns:c="http://schemas.openxmlformats.org/drawingml/2006/chart" xmlns:r="http://schemas.openxmlformats.org/officeDocument/2006/relationships" r:id="rId4"/>
          </a:graphicData>
        </a:graphic>
      </p:graphicFrame>
      <p:sp>
        <p:nvSpPr>
          <p:cNvPr id="7" name="6 Rectángulo"/>
          <p:cNvSpPr/>
          <p:nvPr/>
        </p:nvSpPr>
        <p:spPr>
          <a:xfrm>
            <a:off x="227012" y="762000"/>
            <a:ext cx="11811000" cy="954107"/>
          </a:xfrm>
          <a:prstGeom prst="rect">
            <a:avLst/>
          </a:prstGeom>
        </p:spPr>
        <p:txBody>
          <a:bodyPr wrap="square">
            <a:spAutoFit/>
          </a:bodyPr>
          <a:lstStyle/>
          <a:p>
            <a:r>
              <a:rPr lang="en-US" sz="2800">
                <a:latin typeface="Berlin Sans FB" pitchFamily="34" charset="0"/>
              </a:rPr>
              <a:t>All levels of interpretation (literal, moral, allegorical, and analogical) must be used to clarify the </a:t>
            </a:r>
            <a:r>
              <a:rPr lang="en-US" sz="2800" u="sng">
                <a:effectLst>
                  <a:outerShdw blurRad="38100" dist="38100" dir="2700000" algn="tl">
                    <a:srgbClr val="000000">
                      <a:alpha val="43137"/>
                    </a:srgbClr>
                  </a:outerShdw>
                </a:effectLst>
                <a:latin typeface="Berlin Sans FB" pitchFamily="34" charset="0"/>
              </a:rPr>
              <a:t>DOCTOR–PATIENT  ENCOUNTER.</a:t>
            </a:r>
            <a:endParaRPr lang="es-ES" sz="2800" u="sng">
              <a:effectLst>
                <a:outerShdw blurRad="38100" dist="38100" dir="2700000" algn="tl">
                  <a:srgbClr val="000000">
                    <a:alpha val="43137"/>
                  </a:srgbClr>
                </a:outerShdw>
              </a:effectLst>
            </a:endParaRPr>
          </a:p>
        </p:txBody>
      </p:sp>
      <p:sp>
        <p:nvSpPr>
          <p:cNvPr id="8" name="7 Rectángulo"/>
          <p:cNvSpPr/>
          <p:nvPr/>
        </p:nvSpPr>
        <p:spPr>
          <a:xfrm>
            <a:off x="150812" y="1828800"/>
            <a:ext cx="11507788" cy="1815882"/>
          </a:xfrm>
          <a:prstGeom prst="rect">
            <a:avLst/>
          </a:prstGeom>
        </p:spPr>
        <p:txBody>
          <a:bodyPr wrap="square">
            <a:spAutoFit/>
          </a:bodyPr>
          <a:lstStyle/>
          <a:p>
            <a:r>
              <a:rPr lang="en-US" sz="2800">
                <a:latin typeface="Berlin Sans FB" pitchFamily="34" charset="0"/>
              </a:rPr>
              <a:t>During the first encounter, the doctor must evaluate the patient’s situation in 5 domains (verisimilitude, narrative indeterminacy, narrative fidelity, benefit to the patient, and empathic resonance), </a:t>
            </a:r>
            <a:r>
              <a:rPr lang="en-US" sz="2800">
                <a:solidFill>
                  <a:srgbClr val="FF0000"/>
                </a:solidFill>
                <a:latin typeface="Berlin Sans FB" pitchFamily="34" charset="0"/>
              </a:rPr>
              <a:t>and explore the values of the patient</a:t>
            </a:r>
            <a:endParaRPr lang="es-ES" sz="2800">
              <a:latin typeface="Berlin Sans FB" pitchFamily="34" charset="0"/>
            </a:endParaRPr>
          </a:p>
        </p:txBody>
      </p:sp>
      <p:sp>
        <p:nvSpPr>
          <p:cNvPr id="9" name="8 CuadroTexto"/>
          <p:cNvSpPr txBox="1"/>
          <p:nvPr/>
        </p:nvSpPr>
        <p:spPr>
          <a:xfrm>
            <a:off x="1674812" y="1"/>
            <a:ext cx="8839200" cy="707886"/>
          </a:xfrm>
          <a:prstGeom prst="rect">
            <a:avLst/>
          </a:prstGeom>
          <a:noFill/>
        </p:spPr>
        <p:txBody>
          <a:bodyPr wrap="square" rtlCol="0">
            <a:spAutoFit/>
          </a:bodyPr>
          <a:lstStyle/>
          <a:p>
            <a:pPr algn="ctr"/>
            <a:r>
              <a:rPr lang="es-ES" sz="4000">
                <a:latin typeface="Berlin Sans FB" pitchFamily="34" charset="0"/>
              </a:rPr>
              <a:t>VOCATION TO MEDICAL  PRACTICE</a:t>
            </a:r>
          </a:p>
        </p:txBody>
      </p:sp>
      <p:sp>
        <p:nvSpPr>
          <p:cNvPr id="10" name="9 CuadroTexto"/>
          <p:cNvSpPr txBox="1"/>
          <p:nvPr/>
        </p:nvSpPr>
        <p:spPr>
          <a:xfrm>
            <a:off x="1522412" y="5181600"/>
            <a:ext cx="1371600" cy="369332"/>
          </a:xfrm>
          <a:prstGeom prst="rect">
            <a:avLst/>
          </a:prstGeom>
          <a:noFill/>
        </p:spPr>
        <p:txBody>
          <a:bodyPr wrap="square" rtlCol="0">
            <a:spAutoFit/>
          </a:bodyPr>
          <a:lstStyle/>
          <a:p>
            <a:r>
              <a:rPr lang="es-ES" err="1">
                <a:solidFill>
                  <a:schemeClr val="bg1"/>
                </a:solidFill>
                <a:latin typeface="Berlin Sans FB" pitchFamily="34" charset="0"/>
              </a:rPr>
              <a:t>Emotional</a:t>
            </a:r>
            <a:endParaRPr lang="es-ES">
              <a:solidFill>
                <a:schemeClr val="bg1"/>
              </a:solidFill>
              <a:latin typeface="Berlin Sans FB" pitchFamily="34" charset="0"/>
            </a:endParaRPr>
          </a:p>
        </p:txBody>
      </p:sp>
      <p:sp>
        <p:nvSpPr>
          <p:cNvPr id="11" name="10 CuadroTexto"/>
          <p:cNvSpPr txBox="1"/>
          <p:nvPr/>
        </p:nvSpPr>
        <p:spPr>
          <a:xfrm>
            <a:off x="8075612" y="4191000"/>
            <a:ext cx="1066800" cy="369332"/>
          </a:xfrm>
          <a:prstGeom prst="rect">
            <a:avLst/>
          </a:prstGeom>
          <a:noFill/>
        </p:spPr>
        <p:txBody>
          <a:bodyPr wrap="square" rtlCol="0">
            <a:spAutoFit/>
          </a:bodyPr>
          <a:lstStyle/>
          <a:p>
            <a:r>
              <a:rPr lang="es-ES">
                <a:solidFill>
                  <a:schemeClr val="bg1"/>
                </a:solidFill>
                <a:latin typeface="Berlin Sans FB" pitchFamily="34" charset="0"/>
              </a:rPr>
              <a:t>Spiritual  </a:t>
            </a:r>
          </a:p>
        </p:txBody>
      </p:sp>
      <p:sp>
        <p:nvSpPr>
          <p:cNvPr id="12" name="11 CuadroTexto"/>
          <p:cNvSpPr txBox="1"/>
          <p:nvPr/>
        </p:nvSpPr>
        <p:spPr>
          <a:xfrm>
            <a:off x="9675812" y="5029200"/>
            <a:ext cx="914400" cy="369332"/>
          </a:xfrm>
          <a:prstGeom prst="rect">
            <a:avLst/>
          </a:prstGeom>
          <a:noFill/>
        </p:spPr>
        <p:txBody>
          <a:bodyPr wrap="square" rtlCol="0">
            <a:spAutoFit/>
          </a:bodyPr>
          <a:lstStyle/>
          <a:p>
            <a:r>
              <a:rPr lang="es-ES">
                <a:solidFill>
                  <a:schemeClr val="bg1"/>
                </a:solidFill>
                <a:latin typeface="Berlin Sans FB" pitchFamily="34" charset="0"/>
              </a:rPr>
              <a:t>Mental</a:t>
            </a:r>
          </a:p>
        </p:txBody>
      </p:sp>
      <p:sp>
        <p:nvSpPr>
          <p:cNvPr id="15" name="14 CuadroTexto"/>
          <p:cNvSpPr txBox="1"/>
          <p:nvPr/>
        </p:nvSpPr>
        <p:spPr>
          <a:xfrm>
            <a:off x="4418012" y="5639772"/>
            <a:ext cx="4419600" cy="1015663"/>
          </a:xfrm>
          <a:prstGeom prst="rect">
            <a:avLst/>
          </a:prstGeom>
          <a:noFill/>
        </p:spPr>
        <p:txBody>
          <a:bodyPr wrap="square" rtlCol="0">
            <a:spAutoFit/>
          </a:bodyPr>
          <a:lstStyle/>
          <a:p>
            <a:r>
              <a:rPr lang="es-ES" sz="3000" err="1">
                <a:latin typeface="Berlin Sans FB" pitchFamily="34" charset="0"/>
              </a:rPr>
              <a:t>The</a:t>
            </a:r>
            <a:r>
              <a:rPr lang="es-ES" sz="3000">
                <a:latin typeface="Berlin Sans FB" pitchFamily="34" charset="0"/>
              </a:rPr>
              <a:t> human </a:t>
            </a:r>
            <a:r>
              <a:rPr lang="es-ES" sz="3000" err="1">
                <a:latin typeface="Berlin Sans FB" pitchFamily="34" charset="0"/>
              </a:rPr>
              <a:t>person</a:t>
            </a:r>
            <a:r>
              <a:rPr lang="es-ES" sz="3000">
                <a:latin typeface="Berlin Sans FB" pitchFamily="34" charset="0"/>
              </a:rPr>
              <a:t> </a:t>
            </a:r>
            <a:r>
              <a:rPr lang="es-ES" sz="3000" err="1">
                <a:latin typeface="Berlin Sans FB" pitchFamily="34" charset="0"/>
              </a:rPr>
              <a:t>is</a:t>
            </a:r>
            <a:r>
              <a:rPr lang="es-ES" sz="3000">
                <a:latin typeface="Berlin Sans FB" pitchFamily="34" charset="0"/>
              </a:rPr>
              <a:t> a </a:t>
            </a:r>
            <a:r>
              <a:rPr lang="es-ES" sz="3000" err="1">
                <a:latin typeface="Berlin Sans FB" pitchFamily="34" charset="0"/>
              </a:rPr>
              <a:t>blend</a:t>
            </a:r>
            <a:r>
              <a:rPr lang="es-ES" sz="3000">
                <a:latin typeface="Berlin Sans FB" pitchFamily="34" charset="0"/>
              </a:rPr>
              <a:t> of </a:t>
            </a:r>
            <a:r>
              <a:rPr lang="es-ES" sz="3000" err="1">
                <a:latin typeface="Berlin Sans FB" pitchFamily="34" charset="0"/>
              </a:rPr>
              <a:t>these</a:t>
            </a:r>
            <a:r>
              <a:rPr lang="es-ES" sz="3000">
                <a:latin typeface="Berlin Sans FB" pitchFamily="34" charset="0"/>
              </a:rPr>
              <a:t> </a:t>
            </a:r>
            <a:r>
              <a:rPr lang="es-ES" sz="3000" err="1">
                <a:latin typeface="Berlin Sans FB" pitchFamily="34" charset="0"/>
              </a:rPr>
              <a:t>elements</a:t>
            </a:r>
            <a:r>
              <a:rPr lang="es-ES" sz="3000">
                <a:latin typeface="Berlin Sans FB"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7" grpId="0"/>
      <p:bldP spid="8"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5137D0E-4A4F-4307-8994-C1891D747D59}" type="slidenum">
              <a:rPr lang="es-ES" smtClean="0"/>
              <a:pPr/>
              <a:t>17</a:t>
            </a:fld>
            <a:endParaRPr lang="es-ES"/>
          </a:p>
        </p:txBody>
      </p:sp>
      <p:graphicFrame>
        <p:nvGraphicFramePr>
          <p:cNvPr id="5" name="4 Diagrama"/>
          <p:cNvGraphicFramePr/>
          <p:nvPr>
            <p:extLst>
              <p:ext uri="{D42A27DB-BD31-4B8C-83A1-F6EECF244321}">
                <p14:modId xmlns:p14="http://schemas.microsoft.com/office/powerpoint/2010/main" val="3165963724"/>
              </p:ext>
            </p:extLst>
          </p:nvPr>
        </p:nvGraphicFramePr>
        <p:xfrm>
          <a:off x="150812" y="1219200"/>
          <a:ext cx="12038013"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989012" y="0"/>
            <a:ext cx="10134600" cy="1200329"/>
          </a:xfrm>
          <a:prstGeom prst="rect">
            <a:avLst/>
          </a:prstGeom>
          <a:noFill/>
        </p:spPr>
        <p:txBody>
          <a:bodyPr wrap="square" rtlCol="0">
            <a:spAutoFit/>
          </a:bodyPr>
          <a:lstStyle/>
          <a:p>
            <a:pPr algn="ctr"/>
            <a:r>
              <a:rPr lang="es-ES" sz="3600">
                <a:latin typeface="Berlin Sans FB" pitchFamily="34" charset="0"/>
              </a:rPr>
              <a:t>MEDICAL  VOCATION</a:t>
            </a:r>
          </a:p>
          <a:p>
            <a:pPr algn="ctr"/>
            <a:r>
              <a:rPr lang="en-US" sz="3600">
                <a:latin typeface="Berlin Sans FB" pitchFamily="34" charset="0"/>
              </a:rPr>
              <a:t>After the first encounter</a:t>
            </a:r>
            <a:endParaRPr lang="es-ES" sz="3600">
              <a:latin typeface="Berlin Sans FB"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429C444-8378-4463-BE43-7074C14E2A6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751250F-F7AA-4313-8075-54FDF6EF66C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6F281162-87B5-4C9C-924F-B7AF18D12CD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78A1E49-FDCD-43B8-B633-186A76217B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5137D0E-4A4F-4307-8994-C1891D747D59}" type="slidenum">
              <a:rPr lang="es-ES" smtClean="0"/>
              <a:pPr/>
              <a:t>18</a:t>
            </a:fld>
            <a:endParaRPr lang="es-ES"/>
          </a:p>
        </p:txBody>
      </p:sp>
      <p:sp>
        <p:nvSpPr>
          <p:cNvPr id="5" name="4 Pergamino horizontal"/>
          <p:cNvSpPr/>
          <p:nvPr/>
        </p:nvSpPr>
        <p:spPr>
          <a:xfrm>
            <a:off x="-1" y="-228600"/>
            <a:ext cx="12188825" cy="32766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3 Título"/>
          <p:cNvSpPr>
            <a:spLocks noGrp="1"/>
          </p:cNvSpPr>
          <p:nvPr>
            <p:ph type="title"/>
          </p:nvPr>
        </p:nvSpPr>
        <p:spPr>
          <a:xfrm>
            <a:off x="150812" y="-152400"/>
            <a:ext cx="12038013" cy="4038600"/>
          </a:xfrm>
        </p:spPr>
        <p:txBody>
          <a:bodyPr>
            <a:noAutofit/>
          </a:bodyPr>
          <a:lstStyle/>
          <a:p>
            <a:br>
              <a:rPr lang="en-US" sz="3600">
                <a:solidFill>
                  <a:schemeClr val="bg1"/>
                </a:solidFill>
                <a:latin typeface="Berlin Sans FB" pitchFamily="34" charset="0"/>
              </a:rPr>
            </a:br>
            <a:r>
              <a:rPr lang="en-US" sz="3600">
                <a:solidFill>
                  <a:schemeClr val="bg1"/>
                </a:solidFill>
                <a:latin typeface="Berlin Sans FB" pitchFamily="34" charset="0"/>
              </a:rPr>
              <a:t> </a:t>
            </a:r>
            <a:br>
              <a:rPr lang="en-US" sz="3600">
                <a:solidFill>
                  <a:schemeClr val="bg1"/>
                </a:solidFill>
                <a:latin typeface="Berlin Sans FB" pitchFamily="34" charset="0"/>
              </a:rPr>
            </a:br>
            <a:br>
              <a:rPr lang="en-US" sz="3600">
                <a:solidFill>
                  <a:schemeClr val="bg1"/>
                </a:solidFill>
                <a:latin typeface="Berlin Sans FB" pitchFamily="34" charset="0"/>
              </a:rPr>
            </a:br>
            <a:br>
              <a:rPr lang="en-US" sz="3600">
                <a:solidFill>
                  <a:schemeClr val="bg1"/>
                </a:solidFill>
                <a:latin typeface="Berlin Sans FB" pitchFamily="34" charset="0"/>
              </a:rPr>
            </a:br>
            <a:br>
              <a:rPr lang="en-US" sz="3600">
                <a:solidFill>
                  <a:schemeClr val="bg1"/>
                </a:solidFill>
                <a:latin typeface="Berlin Sans FB" pitchFamily="34" charset="0"/>
              </a:rPr>
            </a:br>
            <a:br>
              <a:rPr lang="en-US" sz="3600">
                <a:solidFill>
                  <a:schemeClr val="bg1"/>
                </a:solidFill>
                <a:latin typeface="Berlin Sans FB" pitchFamily="34" charset="0"/>
              </a:rPr>
            </a:br>
            <a:br>
              <a:rPr lang="en-US" sz="3600">
                <a:solidFill>
                  <a:schemeClr val="bg1"/>
                </a:solidFill>
                <a:latin typeface="Berlin Sans FB" pitchFamily="34" charset="0"/>
              </a:rPr>
            </a:br>
            <a:br>
              <a:rPr lang="en-US" sz="3600">
                <a:solidFill>
                  <a:schemeClr val="bg1"/>
                </a:solidFill>
                <a:latin typeface="Berlin Sans FB" pitchFamily="34" charset="0"/>
              </a:rPr>
            </a:br>
            <a:br>
              <a:rPr lang="en-US" sz="3600">
                <a:solidFill>
                  <a:schemeClr val="bg1"/>
                </a:solidFill>
                <a:latin typeface="Berlin Sans FB" pitchFamily="34" charset="0"/>
              </a:rPr>
            </a:br>
            <a:r>
              <a:rPr lang="en-US" sz="3600">
                <a:solidFill>
                  <a:schemeClr val="bg1"/>
                </a:solidFill>
                <a:latin typeface="Berlin Sans FB" pitchFamily="34" charset="0"/>
              </a:rPr>
              <a:t>After that, comes </a:t>
            </a:r>
            <a:r>
              <a:rPr lang="en-US" sz="3600" i="1" u="sng">
                <a:solidFill>
                  <a:schemeClr val="bg1"/>
                </a:solidFill>
                <a:latin typeface="Berlin Sans FB" pitchFamily="34" charset="0"/>
              </a:rPr>
              <a:t>the moral pathway</a:t>
            </a:r>
            <a:r>
              <a:rPr lang="en-US" sz="3600">
                <a:solidFill>
                  <a:schemeClr val="bg1"/>
                </a:solidFill>
                <a:latin typeface="Berlin Sans FB" pitchFamily="34" charset="0"/>
              </a:rPr>
              <a:t>  to check for any conflict in values. This allows for a dialogue on decision-making which respects personal autonomy.</a:t>
            </a:r>
            <a:br>
              <a:rPr lang="en-US" sz="3600">
                <a:solidFill>
                  <a:schemeClr val="bg1"/>
                </a:solidFill>
                <a:latin typeface="Berlin Sans FB" pitchFamily="34" charset="0"/>
              </a:rPr>
            </a:br>
            <a:br>
              <a:rPr lang="en-US" sz="3600">
                <a:solidFill>
                  <a:schemeClr val="bg1"/>
                </a:solidFill>
                <a:latin typeface="Berlin Sans FB" pitchFamily="34" charset="0"/>
              </a:rPr>
            </a:br>
            <a:br>
              <a:rPr lang="en-US" sz="3600">
                <a:solidFill>
                  <a:schemeClr val="bg1"/>
                </a:solidFill>
                <a:latin typeface="Berlin Sans FB" pitchFamily="34" charset="0"/>
              </a:rPr>
            </a:br>
            <a:endParaRPr lang="es-ES" sz="3600">
              <a:solidFill>
                <a:schemeClr val="bg1"/>
              </a:solidFill>
              <a:latin typeface="Berlin Sans FB" pitchFamily="34" charset="0"/>
            </a:endParaRPr>
          </a:p>
        </p:txBody>
      </p:sp>
      <p:sp>
        <p:nvSpPr>
          <p:cNvPr id="7" name="6 Cinta perforada"/>
          <p:cNvSpPr/>
          <p:nvPr/>
        </p:nvSpPr>
        <p:spPr>
          <a:xfrm>
            <a:off x="0" y="3352800"/>
            <a:ext cx="12188825" cy="3048000"/>
          </a:xfrm>
          <a:prstGeom prst="flowChartPunchedTap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Berlin Sans FB" pitchFamily="34" charset="0"/>
              </a:rPr>
              <a:t>“without forgetting that an emotional situation can drive the patient to a blinding level of anxiety,”  and to take time to deliberate and reach the right decision.</a:t>
            </a:r>
            <a:endParaRPr lang="es-ES" sz="36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E5137D0E-4A4F-4307-8994-C1891D747D59}" type="slidenum">
              <a:rPr lang="es-ES" smtClean="0"/>
              <a:pPr/>
              <a:t>19</a:t>
            </a:fld>
            <a:endParaRPr lang="es-ES"/>
          </a:p>
        </p:txBody>
      </p:sp>
      <p:graphicFrame>
        <p:nvGraphicFramePr>
          <p:cNvPr id="4" name="3 Diagrama"/>
          <p:cNvGraphicFramePr/>
          <p:nvPr>
            <p:extLst>
              <p:ext uri="{D42A27DB-BD31-4B8C-83A1-F6EECF244321}">
                <p14:modId xmlns:p14="http://schemas.microsoft.com/office/powerpoint/2010/main" val="3481127548"/>
              </p:ext>
            </p:extLst>
          </p:nvPr>
        </p:nvGraphicFramePr>
        <p:xfrm>
          <a:off x="150812" y="304800"/>
          <a:ext cx="118872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A1208E2-5709-47CF-9A2A-4DB5DDE9F20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1630697-72B4-48FD-9B5D-A9AE2E85020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495C9F0-B35F-4E41-BEB3-64FC3E52176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FEDDAF3E-4B49-43CA-AB49-88F71E482D0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BC603E08-DA18-48A5-875B-62CCA738C83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E7FF4FF8-65DF-42D6-9F30-55ABAE4EFA3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84212" y="3581400"/>
            <a:ext cx="10820400" cy="1447800"/>
          </a:xfrm>
        </p:spPr>
        <p:txBody>
          <a:bodyPr>
            <a:noAutofit/>
          </a:bodyPr>
          <a:lstStyle/>
          <a:p>
            <a:pPr algn="ctr"/>
            <a:r>
              <a:rPr lang="es-ES" sz="9600" err="1">
                <a:latin typeface="Berlin Sans FB" pitchFamily="34" charset="0"/>
              </a:rPr>
              <a:t>The</a:t>
            </a:r>
            <a:r>
              <a:rPr lang="es-ES" sz="9600">
                <a:latin typeface="Berlin Sans FB" pitchFamily="34" charset="0"/>
              </a:rPr>
              <a:t> </a:t>
            </a:r>
            <a:r>
              <a:rPr lang="es-ES" sz="9600" err="1">
                <a:latin typeface="Berlin Sans FB" pitchFamily="34" charset="0"/>
              </a:rPr>
              <a:t>current</a:t>
            </a:r>
            <a:r>
              <a:rPr lang="es-ES" sz="9600">
                <a:latin typeface="Berlin Sans FB" pitchFamily="34" charset="0"/>
              </a:rPr>
              <a:t> </a:t>
            </a:r>
            <a:r>
              <a:rPr lang="es-ES" sz="9600" err="1">
                <a:latin typeface="Berlin Sans FB" pitchFamily="34" charset="0"/>
              </a:rPr>
              <a:t>situation</a:t>
            </a:r>
            <a:endParaRPr lang="es-ES" sz="9600">
              <a:latin typeface="Berlin Sans FB" pitchFamily="34" charset="0"/>
            </a:endParaRPr>
          </a:p>
        </p:txBody>
      </p:sp>
      <p:sp>
        <p:nvSpPr>
          <p:cNvPr id="4" name="3 CuadroTexto"/>
          <p:cNvSpPr txBox="1"/>
          <p:nvPr/>
        </p:nvSpPr>
        <p:spPr>
          <a:xfrm>
            <a:off x="531812" y="5410200"/>
            <a:ext cx="11506200" cy="707886"/>
          </a:xfrm>
          <a:prstGeom prst="rect">
            <a:avLst/>
          </a:prstGeom>
          <a:noFill/>
        </p:spPr>
        <p:txBody>
          <a:bodyPr wrap="square" rtlCol="0">
            <a:spAutoFit/>
          </a:bodyPr>
          <a:lstStyle/>
          <a:p>
            <a:r>
              <a:rPr lang="es-ES" sz="4000">
                <a:latin typeface="Berlin Sans FB" pitchFamily="34" charset="0"/>
              </a:rPr>
              <a:t>Medicine, </a:t>
            </a:r>
            <a:r>
              <a:rPr lang="es-ES" sz="4000" err="1">
                <a:latin typeface="Berlin Sans FB" pitchFamily="34" charset="0"/>
              </a:rPr>
              <a:t>Science</a:t>
            </a:r>
            <a:r>
              <a:rPr lang="es-ES" sz="4000">
                <a:latin typeface="Berlin Sans FB" pitchFamily="34" charset="0"/>
              </a:rPr>
              <a:t> &amp; </a:t>
            </a:r>
            <a:r>
              <a:rPr lang="es-ES" sz="4000" err="1">
                <a:latin typeface="Berlin Sans FB" pitchFamily="34" charset="0"/>
              </a:rPr>
              <a:t>Society</a:t>
            </a:r>
            <a:r>
              <a:rPr lang="es-ES" sz="4000">
                <a:latin typeface="Berlin Sans FB" pitchFamily="34" charset="0"/>
              </a:rPr>
              <a:t> in </a:t>
            </a:r>
            <a:r>
              <a:rPr lang="es-ES" sz="4000" err="1">
                <a:latin typeface="Berlin Sans FB" pitchFamily="34" charset="0"/>
              </a:rPr>
              <a:t>the</a:t>
            </a:r>
            <a:r>
              <a:rPr lang="es-ES" sz="4000">
                <a:latin typeface="Berlin Sans FB" pitchFamily="34" charset="0"/>
              </a:rPr>
              <a:t> </a:t>
            </a:r>
            <a:r>
              <a:rPr lang="es-ES" sz="4000" err="1">
                <a:latin typeface="Berlin Sans FB" pitchFamily="34" charset="0"/>
              </a:rPr>
              <a:t>Third</a:t>
            </a:r>
            <a:r>
              <a:rPr lang="es-ES" sz="4000">
                <a:latin typeface="Berlin Sans FB" pitchFamily="34" charset="0"/>
              </a:rPr>
              <a:t> Millennium</a:t>
            </a:r>
          </a:p>
        </p:txBody>
      </p:sp>
      <p:pic>
        <p:nvPicPr>
          <p:cNvPr id="57345" name="Imagen 14" descr="http://1.bp.blogspot.com/_Vkq9EMKpM3k/SqgzEKtOSLI/AAAAAAAAADU/wOIdKsS-aMU/s320/cabeza-arbol.jpg"/>
          <p:cNvPicPr>
            <a:picLocks noChangeAspect="1" noChangeArrowheads="1"/>
          </p:cNvPicPr>
          <p:nvPr/>
        </p:nvPicPr>
        <p:blipFill>
          <a:blip r:embed="rId2" cstate="print"/>
          <a:srcRect l="15218" t="6818" r="15218" b="4546"/>
          <a:stretch>
            <a:fillRect/>
          </a:stretch>
        </p:blipFill>
        <p:spPr bwMode="auto">
          <a:xfrm>
            <a:off x="227012" y="304800"/>
            <a:ext cx="2933700" cy="3333750"/>
          </a:xfrm>
          <a:prstGeom prst="rect">
            <a:avLst/>
          </a:prstGeom>
          <a:noFill/>
          <a:ln w="9525">
            <a:noFill/>
            <a:miter lim="800000"/>
            <a:headEnd/>
            <a:tailEnd/>
          </a:ln>
        </p:spPr>
      </p:pic>
      <p:pic>
        <p:nvPicPr>
          <p:cNvPr id="57346" name="Imagen 18"/>
          <p:cNvPicPr>
            <a:picLocks noChangeAspect="1" noChangeArrowheads="1"/>
          </p:cNvPicPr>
          <p:nvPr/>
        </p:nvPicPr>
        <p:blipFill>
          <a:blip r:embed="rId3" cstate="print"/>
          <a:srcRect/>
          <a:stretch>
            <a:fillRect/>
          </a:stretch>
        </p:blipFill>
        <p:spPr bwMode="auto">
          <a:xfrm>
            <a:off x="7618412" y="457200"/>
            <a:ext cx="3571875" cy="3200401"/>
          </a:xfrm>
          <a:prstGeom prst="rect">
            <a:avLst/>
          </a:prstGeom>
          <a:noFill/>
          <a:ln w="9525">
            <a:noFill/>
            <a:miter lim="800000"/>
            <a:headEnd/>
            <a:tailEnd/>
          </a:ln>
        </p:spPr>
      </p:pic>
      <p:sp>
        <p:nvSpPr>
          <p:cNvPr id="7" name="6 Marcador de número de diapositiva"/>
          <p:cNvSpPr>
            <a:spLocks noGrp="1"/>
          </p:cNvSpPr>
          <p:nvPr>
            <p:ph type="sldNum" sz="quarter" idx="12"/>
          </p:nvPr>
        </p:nvSpPr>
        <p:spPr/>
        <p:txBody>
          <a:bodyPr/>
          <a:lstStyle/>
          <a:p>
            <a:fld id="{E5137D0E-4A4F-4307-8994-C1891D747D59}" type="slidenum">
              <a:rPr lang="es-ES" smtClean="0"/>
              <a:pPr/>
              <a:t>2</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608012" y="4343400"/>
          <a:ext cx="11125200" cy="228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1141412" y="990600"/>
            <a:ext cx="9677400" cy="3170099"/>
          </a:xfrm>
          <a:prstGeom prst="rect">
            <a:avLst/>
          </a:prstGeom>
        </p:spPr>
        <p:txBody>
          <a:bodyPr wrap="square">
            <a:spAutoFit/>
          </a:bodyPr>
          <a:lstStyle/>
          <a:p>
            <a:r>
              <a:rPr lang="es-ES" sz="4000">
                <a:latin typeface="Berlin Sans FB" pitchFamily="34" charset="0"/>
              </a:rPr>
              <a:t>1. </a:t>
            </a:r>
            <a:r>
              <a:rPr lang="es-ES" sz="4000" err="1">
                <a:latin typeface="Berlin Sans FB" pitchFamily="34" charset="0"/>
              </a:rPr>
              <a:t>Analyse</a:t>
            </a:r>
            <a:r>
              <a:rPr lang="es-ES" sz="4000">
                <a:latin typeface="Berlin Sans FB" pitchFamily="34" charset="0"/>
              </a:rPr>
              <a:t> </a:t>
            </a:r>
            <a:r>
              <a:rPr lang="es-ES" sz="4000" err="1">
                <a:latin typeface="Berlin Sans FB" pitchFamily="34" charset="0"/>
              </a:rPr>
              <a:t>the</a:t>
            </a:r>
            <a:r>
              <a:rPr lang="es-ES" sz="4000">
                <a:latin typeface="Berlin Sans FB" pitchFamily="34" charset="0"/>
              </a:rPr>
              <a:t> </a:t>
            </a:r>
            <a:r>
              <a:rPr lang="es-ES" sz="4000" err="1">
                <a:latin typeface="Berlin Sans FB" pitchFamily="34" charset="0"/>
              </a:rPr>
              <a:t>facts</a:t>
            </a:r>
            <a:endParaRPr lang="es-ES" sz="4000">
              <a:latin typeface="Berlin Sans FB" pitchFamily="34" charset="0"/>
            </a:endParaRPr>
          </a:p>
          <a:p>
            <a:endParaRPr lang="es-ES" sz="4000">
              <a:latin typeface="Berlin Sans FB" pitchFamily="34" charset="0"/>
            </a:endParaRPr>
          </a:p>
          <a:p>
            <a:r>
              <a:rPr lang="es-ES" sz="4000">
                <a:latin typeface="Berlin Sans FB" pitchFamily="34" charset="0"/>
              </a:rPr>
              <a:t>2. </a:t>
            </a:r>
            <a:r>
              <a:rPr lang="es-ES" sz="4000" err="1">
                <a:latin typeface="Berlin Sans FB" pitchFamily="34" charset="0"/>
              </a:rPr>
              <a:t>Reflect</a:t>
            </a:r>
            <a:r>
              <a:rPr lang="es-ES" sz="4000">
                <a:latin typeface="Berlin Sans FB" pitchFamily="34" charset="0"/>
              </a:rPr>
              <a:t> </a:t>
            </a:r>
            <a:r>
              <a:rPr lang="es-ES" sz="4000" err="1">
                <a:latin typeface="Berlin Sans FB" pitchFamily="34" charset="0"/>
              </a:rPr>
              <a:t>on</a:t>
            </a:r>
            <a:r>
              <a:rPr lang="es-ES" sz="4000">
                <a:latin typeface="Berlin Sans FB" pitchFamily="34" charset="0"/>
              </a:rPr>
              <a:t> </a:t>
            </a:r>
            <a:r>
              <a:rPr lang="es-ES" sz="4000" err="1">
                <a:latin typeface="Berlin Sans FB" pitchFamily="34" charset="0"/>
              </a:rPr>
              <a:t>the</a:t>
            </a:r>
            <a:r>
              <a:rPr lang="es-ES" sz="4000">
                <a:latin typeface="Berlin Sans FB" pitchFamily="34" charset="0"/>
              </a:rPr>
              <a:t> </a:t>
            </a:r>
            <a:r>
              <a:rPr lang="es-ES" sz="4000" err="1">
                <a:latin typeface="Berlin Sans FB" pitchFamily="34" charset="0"/>
              </a:rPr>
              <a:t>values</a:t>
            </a:r>
            <a:r>
              <a:rPr lang="es-ES" sz="4000">
                <a:latin typeface="Berlin Sans FB" pitchFamily="34" charset="0"/>
              </a:rPr>
              <a:t> at </a:t>
            </a:r>
            <a:r>
              <a:rPr lang="es-ES" sz="4000" err="1">
                <a:latin typeface="Berlin Sans FB" pitchFamily="34" charset="0"/>
              </a:rPr>
              <a:t>stake</a:t>
            </a:r>
            <a:endParaRPr lang="es-ES" sz="4000">
              <a:latin typeface="Berlin Sans FB" pitchFamily="34" charset="0"/>
            </a:endParaRPr>
          </a:p>
          <a:p>
            <a:endParaRPr lang="es-ES" sz="4000">
              <a:latin typeface="Berlin Sans FB" pitchFamily="34" charset="0"/>
            </a:endParaRPr>
          </a:p>
          <a:p>
            <a:r>
              <a:rPr lang="es-ES" sz="4000">
                <a:latin typeface="Berlin Sans FB" pitchFamily="34" charset="0"/>
              </a:rPr>
              <a:t>3. Deduce </a:t>
            </a:r>
            <a:r>
              <a:rPr lang="es-ES" sz="4000" err="1">
                <a:latin typeface="Berlin Sans FB" pitchFamily="34" charset="0"/>
              </a:rPr>
              <a:t>the</a:t>
            </a:r>
            <a:r>
              <a:rPr lang="es-ES" sz="4000">
                <a:latin typeface="Berlin Sans FB" pitchFamily="34" charset="0"/>
              </a:rPr>
              <a:t> </a:t>
            </a:r>
            <a:r>
              <a:rPr lang="es-ES" sz="4000" err="1">
                <a:latin typeface="Berlin Sans FB" pitchFamily="34" charset="0"/>
              </a:rPr>
              <a:t>necessary</a:t>
            </a:r>
            <a:r>
              <a:rPr lang="es-ES" sz="4000">
                <a:latin typeface="Berlin Sans FB" pitchFamily="34" charset="0"/>
              </a:rPr>
              <a:t> </a:t>
            </a:r>
            <a:r>
              <a:rPr lang="es-ES" sz="4000" err="1">
                <a:latin typeface="Berlin Sans FB" pitchFamily="34" charset="0"/>
              </a:rPr>
              <a:t>duties</a:t>
            </a:r>
            <a:endParaRPr lang="es-ES" sz="4000">
              <a:latin typeface="Berlin Sans FB" pitchFamily="34" charset="0"/>
            </a:endParaRPr>
          </a:p>
        </p:txBody>
      </p:sp>
      <p:sp>
        <p:nvSpPr>
          <p:cNvPr id="111617" name="Rectangle 1"/>
          <p:cNvSpPr>
            <a:spLocks noChangeArrowheads="1"/>
          </p:cNvSpPr>
          <p:nvPr/>
        </p:nvSpPr>
        <p:spPr bwMode="auto">
          <a:xfrm>
            <a:off x="1827212" y="228600"/>
            <a:ext cx="8153400" cy="553998"/>
          </a:xfrm>
          <a:prstGeom prst="rect">
            <a:avLst/>
          </a:prstGeom>
          <a:solidFill>
            <a:srgbClr val="F8F9FA"/>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3600" b="0" i="0" u="none" strike="noStrike" cap="none" normalizeH="0" baseline="0" err="1">
                <a:ln>
                  <a:noFill/>
                </a:ln>
                <a:solidFill>
                  <a:srgbClr val="222222"/>
                </a:solidFill>
                <a:effectLst/>
                <a:latin typeface="Berlin Sans FB" pitchFamily="34" charset="0"/>
                <a:cs typeface="Arial" pitchFamily="34" charset="0"/>
              </a:rPr>
              <a:t>Decision</a:t>
            </a:r>
            <a:r>
              <a:rPr kumimoji="0" lang="es-ES" sz="3600" b="0" i="0" u="none" strike="noStrike" cap="none" normalizeH="0" baseline="0">
                <a:ln>
                  <a:noFill/>
                </a:ln>
                <a:solidFill>
                  <a:srgbClr val="222222"/>
                </a:solidFill>
                <a:effectLst/>
                <a:latin typeface="Berlin Sans FB" pitchFamily="34" charset="0"/>
                <a:cs typeface="Arial" pitchFamily="34" charset="0"/>
              </a:rPr>
              <a:t> </a:t>
            </a:r>
            <a:r>
              <a:rPr kumimoji="0" lang="es-ES" sz="3600" b="0" i="0" u="none" strike="noStrike" cap="none" normalizeH="0" baseline="0" err="1">
                <a:ln>
                  <a:noFill/>
                </a:ln>
                <a:solidFill>
                  <a:srgbClr val="222222"/>
                </a:solidFill>
                <a:effectLst/>
                <a:latin typeface="Berlin Sans FB" pitchFamily="34" charset="0"/>
                <a:cs typeface="Arial" pitchFamily="34" charset="0"/>
              </a:rPr>
              <a:t>making</a:t>
            </a:r>
            <a:r>
              <a:rPr kumimoji="0" lang="es-ES" sz="3600" b="0" i="0" u="none" strike="noStrike" cap="none" normalizeH="0" baseline="0">
                <a:ln>
                  <a:noFill/>
                </a:ln>
                <a:solidFill>
                  <a:srgbClr val="222222"/>
                </a:solidFill>
                <a:effectLst/>
                <a:latin typeface="Berlin Sans FB" pitchFamily="34" charset="0"/>
                <a:cs typeface="Arial" pitchFamily="34" charset="0"/>
              </a:rPr>
              <a:t>  -  </a:t>
            </a:r>
            <a:r>
              <a:rPr kumimoji="0" lang="es-ES" sz="3600" b="0" i="0" u="none" strike="noStrike" cap="none" normalizeH="0" baseline="0" err="1">
                <a:ln>
                  <a:noFill/>
                </a:ln>
                <a:solidFill>
                  <a:srgbClr val="222222"/>
                </a:solidFill>
                <a:effectLst/>
                <a:latin typeface="Berlin Sans FB" pitchFamily="34" charset="0"/>
                <a:cs typeface="Arial" pitchFamily="34" charset="0"/>
              </a:rPr>
              <a:t>Deliberation</a:t>
            </a:r>
            <a:r>
              <a:rPr kumimoji="0" lang="es-ES" sz="3600" b="0" i="0" u="none" strike="noStrike" cap="none" normalizeH="0" baseline="0">
                <a:ln>
                  <a:noFill/>
                </a:ln>
                <a:solidFill>
                  <a:schemeClr val="tx1"/>
                </a:solidFill>
                <a:effectLst/>
                <a:latin typeface="Berlin Sans FB" pitchFamily="34" charset="0"/>
                <a:cs typeface="Arial" pitchFamily="34" charset="0"/>
              </a:rPr>
              <a:t> </a:t>
            </a:r>
          </a:p>
        </p:txBody>
      </p:sp>
      <p:sp>
        <p:nvSpPr>
          <p:cNvPr id="7" name="6 Marcador de número de diapositiva"/>
          <p:cNvSpPr>
            <a:spLocks noGrp="1"/>
          </p:cNvSpPr>
          <p:nvPr>
            <p:ph type="sldNum" sz="quarter" idx="12"/>
          </p:nvPr>
        </p:nvSpPr>
        <p:spPr/>
        <p:txBody>
          <a:bodyPr/>
          <a:lstStyle/>
          <a:p>
            <a:fld id="{E5137D0E-4A4F-4307-8994-C1891D747D59}" type="slidenum">
              <a:rPr lang="es-ES" smtClean="0"/>
              <a:pPr/>
              <a:t>20</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8AFB858B-E012-44B3-A129-C3324794987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9EA31936-5267-4BBD-97A2-137C90FFC54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240CD3D0-CD84-4483-9D77-0B3A7DC840F4}"/>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CE80E2FF-E2F3-4D23-81D1-3C07365E452A}"/>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FD46F798-3BD6-4EED-AC26-0E2EF0C660A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2702100879"/>
              </p:ext>
            </p:extLst>
          </p:nvPr>
        </p:nvGraphicFramePr>
        <p:xfrm>
          <a:off x="0" y="381000"/>
          <a:ext cx="12188825"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número de diapositiva"/>
          <p:cNvSpPr>
            <a:spLocks noGrp="1"/>
          </p:cNvSpPr>
          <p:nvPr>
            <p:ph type="sldNum" sz="quarter" idx="12"/>
          </p:nvPr>
        </p:nvSpPr>
        <p:spPr/>
        <p:txBody>
          <a:bodyPr/>
          <a:lstStyle/>
          <a:p>
            <a:fld id="{E5137D0E-4A4F-4307-8994-C1891D747D59}" type="slidenum">
              <a:rPr lang="es-ES" smtClean="0"/>
              <a:pPr/>
              <a:t>21</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08CC4FE3-2F4F-40D1-94E0-7FCB400AA2C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7E2D866E-0674-41AB-A9A7-A1582FCE577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3B20EC7-693B-4EE9-880C-CE76FCBEE81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459B57E0-3312-447A-AFE0-FE17886BC1C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13078FAD-62FF-47ED-85D9-FC18A7515C4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1412" y="457200"/>
            <a:ext cx="9982202" cy="533400"/>
          </a:xfrm>
        </p:spPr>
        <p:txBody>
          <a:bodyPr>
            <a:noAutofit/>
          </a:bodyPr>
          <a:lstStyle/>
          <a:p>
            <a:pPr algn="ctr"/>
            <a:r>
              <a:rPr lang="es-ES" sz="4000" err="1">
                <a:latin typeface="Berlin Sans FB" pitchFamily="34" charset="0"/>
              </a:rPr>
              <a:t>Legislation</a:t>
            </a:r>
            <a:r>
              <a:rPr lang="es-ES" sz="4000">
                <a:latin typeface="Berlin Sans FB" pitchFamily="34" charset="0"/>
              </a:rPr>
              <a:t> and medical </a:t>
            </a:r>
            <a:r>
              <a:rPr lang="es-ES" sz="4000" err="1">
                <a:latin typeface="Berlin Sans FB" pitchFamily="34" charset="0"/>
              </a:rPr>
              <a:t>deontological</a:t>
            </a:r>
            <a:r>
              <a:rPr lang="es-ES" sz="4000">
                <a:latin typeface="Berlin Sans FB" pitchFamily="34" charset="0"/>
              </a:rPr>
              <a:t> </a:t>
            </a:r>
            <a:r>
              <a:rPr lang="es-ES" sz="4000" err="1">
                <a:latin typeface="Berlin Sans FB" pitchFamily="34" charset="0"/>
              </a:rPr>
              <a:t>codes</a:t>
            </a:r>
            <a:r>
              <a:rPr lang="es-ES" sz="4000">
                <a:latin typeface="Berlin Sans FB" pitchFamily="34" charset="0"/>
              </a:rPr>
              <a:t>:  </a:t>
            </a:r>
          </a:p>
        </p:txBody>
      </p:sp>
      <p:sp>
        <p:nvSpPr>
          <p:cNvPr id="3" name="2 Marcador de contenido"/>
          <p:cNvSpPr>
            <a:spLocks noGrp="1"/>
          </p:cNvSpPr>
          <p:nvPr>
            <p:ph idx="1"/>
          </p:nvPr>
        </p:nvSpPr>
        <p:spPr>
          <a:xfrm>
            <a:off x="150812" y="1905000"/>
            <a:ext cx="11887200" cy="3048000"/>
          </a:xfrm>
          <a:solidFill>
            <a:schemeClr val="tx2">
              <a:lumMod val="40000"/>
              <a:lumOff val="60000"/>
            </a:schemeClr>
          </a:solidFill>
        </p:spPr>
        <p:txBody>
          <a:bodyPr>
            <a:normAutofit/>
          </a:bodyPr>
          <a:lstStyle/>
          <a:p>
            <a:pPr>
              <a:buFont typeface="Wingdings" pitchFamily="2" charset="2"/>
              <a:buChar char="%"/>
            </a:pPr>
            <a:r>
              <a:rPr lang="en-US" sz="3200">
                <a:latin typeface="Berlin Sans FB" pitchFamily="34" charset="0"/>
              </a:rPr>
              <a:t>must accommodate the conscientious objection of health care professionals for</a:t>
            </a:r>
            <a:r>
              <a:rPr lang="es-ES" sz="3200">
                <a:latin typeface="Berlin Sans FB" pitchFamily="34" charset="0"/>
              </a:rPr>
              <a:t> </a:t>
            </a:r>
            <a:r>
              <a:rPr lang="es-ES" sz="3200" err="1">
                <a:latin typeface="Berlin Sans FB" pitchFamily="34" charset="0"/>
              </a:rPr>
              <a:t>ethical</a:t>
            </a:r>
            <a:r>
              <a:rPr lang="es-ES" sz="3200">
                <a:latin typeface="Berlin Sans FB" pitchFamily="34" charset="0"/>
              </a:rPr>
              <a:t>, moral and </a:t>
            </a:r>
            <a:r>
              <a:rPr lang="es-ES" sz="3200" err="1">
                <a:latin typeface="Berlin Sans FB" pitchFamily="34" charset="0"/>
              </a:rPr>
              <a:t>religious</a:t>
            </a:r>
            <a:r>
              <a:rPr lang="es-ES" sz="3200">
                <a:latin typeface="Berlin Sans FB" pitchFamily="34" charset="0"/>
              </a:rPr>
              <a:t> </a:t>
            </a:r>
            <a:r>
              <a:rPr lang="es-ES" sz="3200" err="1">
                <a:latin typeface="Berlin Sans FB" pitchFamily="34" charset="0"/>
              </a:rPr>
              <a:t>reasons</a:t>
            </a:r>
            <a:r>
              <a:rPr lang="es-ES" sz="3200">
                <a:latin typeface="Berlin Sans FB" pitchFamily="34" charset="0"/>
              </a:rPr>
              <a:t>, </a:t>
            </a:r>
            <a:r>
              <a:rPr lang="es-ES" sz="3200" err="1">
                <a:latin typeface="Berlin Sans FB" pitchFamily="34" charset="0"/>
              </a:rPr>
              <a:t>thereby</a:t>
            </a:r>
            <a:r>
              <a:rPr lang="es-ES" sz="3200">
                <a:latin typeface="Berlin Sans FB" pitchFamily="34" charset="0"/>
              </a:rPr>
              <a:t> </a:t>
            </a:r>
            <a:r>
              <a:rPr lang="en-US" sz="3200">
                <a:latin typeface="Berlin Sans FB" pitchFamily="34" charset="0"/>
              </a:rPr>
              <a:t>guaranteeing their freedom and independence. </a:t>
            </a:r>
            <a:endParaRPr lang="es-ES" sz="3200">
              <a:latin typeface="Berlin Sans FB" pitchFamily="34" charset="0"/>
            </a:endParaRPr>
          </a:p>
          <a:p>
            <a:pPr>
              <a:buFont typeface="Wingdings" pitchFamily="2" charset="2"/>
              <a:buChar char="%"/>
            </a:pPr>
            <a:r>
              <a:rPr lang="en-US" sz="3200">
                <a:latin typeface="Berlin Sans FB" pitchFamily="34" charset="0"/>
              </a:rPr>
              <a:t>Remember that a conscience can be pathological if it is lax or overly rigid, and that </a:t>
            </a:r>
            <a:r>
              <a:rPr lang="es-ES" sz="3200" err="1">
                <a:latin typeface="Berlin Sans FB" pitchFamily="34" charset="0"/>
              </a:rPr>
              <a:t>Conscientious</a:t>
            </a:r>
            <a:r>
              <a:rPr lang="es-ES" sz="3200">
                <a:latin typeface="Berlin Sans FB" pitchFamily="34" charset="0"/>
              </a:rPr>
              <a:t> </a:t>
            </a:r>
            <a:r>
              <a:rPr lang="es-ES" sz="3200" err="1">
                <a:latin typeface="Berlin Sans FB" pitchFamily="34" charset="0"/>
              </a:rPr>
              <a:t>Objection</a:t>
            </a:r>
            <a:r>
              <a:rPr lang="es-ES" sz="3200">
                <a:latin typeface="Berlin Sans FB" pitchFamily="34" charset="0"/>
              </a:rPr>
              <a:t> </a:t>
            </a:r>
            <a:r>
              <a:rPr lang="es-ES" sz="3200" err="1">
                <a:latin typeface="Berlin Sans FB" pitchFamily="34" charset="0"/>
              </a:rPr>
              <a:t>is</a:t>
            </a:r>
            <a:r>
              <a:rPr lang="es-ES" sz="3200">
                <a:latin typeface="Berlin Sans FB" pitchFamily="34" charset="0"/>
              </a:rPr>
              <a:t> PERSONAL, NOT INSTITUTIONAL</a:t>
            </a:r>
          </a:p>
        </p:txBody>
      </p:sp>
      <p:sp>
        <p:nvSpPr>
          <p:cNvPr id="5" name="4 Marcador de número de diapositiva"/>
          <p:cNvSpPr>
            <a:spLocks noGrp="1"/>
          </p:cNvSpPr>
          <p:nvPr>
            <p:ph type="sldNum" sz="quarter" idx="12"/>
          </p:nvPr>
        </p:nvSpPr>
        <p:spPr/>
        <p:txBody>
          <a:bodyPr/>
          <a:lstStyle/>
          <a:p>
            <a:fld id="{E5137D0E-4A4F-4307-8994-C1891D747D59}" type="slidenum">
              <a:rPr lang="es-ES" smtClean="0"/>
              <a:pPr/>
              <a:t>22</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9412" y="1066800"/>
            <a:ext cx="11049000" cy="5661600"/>
          </a:xfrm>
          <a:prstGeom prst="rect">
            <a:avLst/>
          </a:prstGeom>
          <a:noFill/>
        </p:spPr>
        <p:txBody>
          <a:bodyPr wrap="square" rtlCol="0">
            <a:spAutoFit/>
          </a:bodyPr>
          <a:lstStyle/>
          <a:p>
            <a:r>
              <a:rPr lang="es-ES" sz="3200" err="1">
                <a:latin typeface="Berlin Sans FB" pitchFamily="34" charset="0"/>
              </a:rPr>
              <a:t>Love</a:t>
            </a:r>
            <a:r>
              <a:rPr lang="es-ES" sz="3200">
                <a:latin typeface="Berlin Sans FB" pitchFamily="34" charset="0"/>
              </a:rPr>
              <a:t> </a:t>
            </a:r>
            <a:r>
              <a:rPr lang="es-ES" sz="3200" err="1">
                <a:latin typeface="Berlin Sans FB" pitchFamily="34" charset="0"/>
              </a:rPr>
              <a:t>your</a:t>
            </a:r>
            <a:r>
              <a:rPr lang="es-ES" sz="3200">
                <a:latin typeface="Berlin Sans FB" pitchFamily="34" charset="0"/>
              </a:rPr>
              <a:t> medical </a:t>
            </a:r>
            <a:r>
              <a:rPr lang="es-ES" sz="3200" err="1">
                <a:latin typeface="Berlin Sans FB" pitchFamily="34" charset="0"/>
              </a:rPr>
              <a:t>work</a:t>
            </a:r>
            <a:endParaRPr lang="es-ES" sz="3200">
              <a:latin typeface="Berlin Sans FB" pitchFamily="34" charset="0"/>
            </a:endParaRPr>
          </a:p>
          <a:p>
            <a:endParaRPr lang="es-ES" sz="3200">
              <a:latin typeface="Berlin Sans FB" pitchFamily="34" charset="0"/>
            </a:endParaRPr>
          </a:p>
          <a:p>
            <a:r>
              <a:rPr lang="es-ES" sz="3200" err="1">
                <a:latin typeface="Berlin Sans FB" pitchFamily="34" charset="0"/>
              </a:rPr>
              <a:t>Love</a:t>
            </a:r>
            <a:r>
              <a:rPr lang="es-ES" sz="3200">
                <a:latin typeface="Berlin Sans FB" pitchFamily="34" charset="0"/>
              </a:rPr>
              <a:t> </a:t>
            </a:r>
            <a:r>
              <a:rPr lang="es-ES" sz="3200" err="1">
                <a:latin typeface="Berlin Sans FB" pitchFamily="34" charset="0"/>
              </a:rPr>
              <a:t>your</a:t>
            </a:r>
            <a:r>
              <a:rPr lang="es-ES" sz="3200">
                <a:latin typeface="Berlin Sans FB" pitchFamily="34" charset="0"/>
              </a:rPr>
              <a:t> </a:t>
            </a:r>
            <a:r>
              <a:rPr lang="es-ES" sz="3200" err="1">
                <a:latin typeface="Berlin Sans FB" pitchFamily="34" charset="0"/>
              </a:rPr>
              <a:t>patients</a:t>
            </a:r>
            <a:endParaRPr lang="es-ES" sz="3200">
              <a:latin typeface="Berlin Sans FB" pitchFamily="34" charset="0"/>
            </a:endParaRPr>
          </a:p>
          <a:p>
            <a:endParaRPr lang="es-ES" sz="3200">
              <a:latin typeface="Berlin Sans FB" pitchFamily="34" charset="0"/>
            </a:endParaRPr>
          </a:p>
          <a:p>
            <a:r>
              <a:rPr lang="es-ES" sz="3200">
                <a:latin typeface="Berlin Sans FB" pitchFamily="34" charset="0"/>
              </a:rPr>
              <a:t>Be </a:t>
            </a:r>
            <a:r>
              <a:rPr lang="es-ES" sz="3200" err="1">
                <a:latin typeface="Berlin Sans FB" pitchFamily="34" charset="0"/>
              </a:rPr>
              <a:t>competent</a:t>
            </a:r>
            <a:r>
              <a:rPr lang="es-ES" sz="3200">
                <a:latin typeface="Berlin Sans FB" pitchFamily="34" charset="0"/>
              </a:rPr>
              <a:t> </a:t>
            </a:r>
          </a:p>
          <a:p>
            <a:endParaRPr lang="es-ES" sz="3200">
              <a:latin typeface="Berlin Sans FB" pitchFamily="34" charset="0"/>
            </a:endParaRPr>
          </a:p>
          <a:p>
            <a:r>
              <a:rPr lang="es-ES" sz="3200" err="1">
                <a:latin typeface="Berlin Sans FB" pitchFamily="34" charset="0"/>
              </a:rPr>
              <a:t>Have</a:t>
            </a:r>
            <a:r>
              <a:rPr lang="es-ES" sz="3200">
                <a:latin typeface="Berlin Sans FB" pitchFamily="34" charset="0"/>
              </a:rPr>
              <a:t> </a:t>
            </a:r>
            <a:r>
              <a:rPr lang="es-ES" sz="3200" err="1">
                <a:latin typeface="Berlin Sans FB" pitchFamily="34" charset="0"/>
              </a:rPr>
              <a:t>dedication</a:t>
            </a:r>
            <a:endParaRPr lang="es-ES" sz="3200">
              <a:latin typeface="Berlin Sans FB" pitchFamily="34" charset="0"/>
            </a:endParaRPr>
          </a:p>
          <a:p>
            <a:endParaRPr lang="es-ES" sz="3200">
              <a:latin typeface="Berlin Sans FB" pitchFamily="34" charset="0"/>
            </a:endParaRPr>
          </a:p>
          <a:p>
            <a:r>
              <a:rPr lang="es-ES" sz="3200" err="1">
                <a:latin typeface="Berlin Sans FB" pitchFamily="34" charset="0"/>
              </a:rPr>
              <a:t>When</a:t>
            </a:r>
            <a:r>
              <a:rPr lang="es-ES" sz="3200">
                <a:latin typeface="Berlin Sans FB" pitchFamily="34" charset="0"/>
              </a:rPr>
              <a:t> </a:t>
            </a:r>
            <a:r>
              <a:rPr lang="es-ES" sz="3200" err="1">
                <a:latin typeface="Berlin Sans FB" pitchFamily="34" charset="0"/>
              </a:rPr>
              <a:t>duty</a:t>
            </a:r>
            <a:r>
              <a:rPr lang="es-ES" sz="3200">
                <a:latin typeface="Berlin Sans FB" pitchFamily="34" charset="0"/>
              </a:rPr>
              <a:t> and </a:t>
            </a:r>
            <a:r>
              <a:rPr lang="es-ES" sz="3200" err="1">
                <a:latin typeface="Berlin Sans FB" pitchFamily="34" charset="0"/>
              </a:rPr>
              <a:t>our</a:t>
            </a:r>
            <a:r>
              <a:rPr lang="es-ES" sz="3200">
                <a:latin typeface="Berlin Sans FB" pitchFamily="34" charset="0"/>
              </a:rPr>
              <a:t> </a:t>
            </a:r>
            <a:r>
              <a:rPr lang="es-ES" sz="3200" err="1">
                <a:latin typeface="Berlin Sans FB" pitchFamily="34" charset="0"/>
              </a:rPr>
              <a:t>desires</a:t>
            </a:r>
            <a:r>
              <a:rPr lang="es-ES" sz="3200">
                <a:latin typeface="Berlin Sans FB" pitchFamily="34" charset="0"/>
              </a:rPr>
              <a:t> coincide, </a:t>
            </a:r>
            <a:r>
              <a:rPr lang="es-ES" sz="3200" err="1">
                <a:latin typeface="Berlin Sans FB" pitchFamily="34" charset="0"/>
              </a:rPr>
              <a:t>we</a:t>
            </a:r>
            <a:r>
              <a:rPr lang="es-ES" sz="3200">
                <a:latin typeface="Berlin Sans FB" pitchFamily="34" charset="0"/>
              </a:rPr>
              <a:t> </a:t>
            </a:r>
            <a:r>
              <a:rPr lang="es-ES" sz="3200" err="1">
                <a:latin typeface="Berlin Sans FB" pitchFamily="34" charset="0"/>
              </a:rPr>
              <a:t>get</a:t>
            </a:r>
            <a:r>
              <a:rPr lang="es-ES" sz="3200">
                <a:latin typeface="Berlin Sans FB" pitchFamily="34" charset="0"/>
              </a:rPr>
              <a:t> </a:t>
            </a:r>
            <a:r>
              <a:rPr lang="es-ES" sz="3200" err="1">
                <a:latin typeface="Berlin Sans FB" pitchFamily="34" charset="0"/>
              </a:rPr>
              <a:t>peace</a:t>
            </a:r>
            <a:r>
              <a:rPr lang="es-ES" sz="3200">
                <a:latin typeface="Berlin Sans FB" pitchFamily="34" charset="0"/>
              </a:rPr>
              <a:t> and </a:t>
            </a:r>
            <a:r>
              <a:rPr lang="es-ES" sz="3200" err="1">
                <a:latin typeface="Berlin Sans FB" pitchFamily="34" charset="0"/>
              </a:rPr>
              <a:t>joy</a:t>
            </a:r>
            <a:endParaRPr lang="es-ES" sz="3200">
              <a:latin typeface="Berlin Sans FB" pitchFamily="34" charset="0"/>
            </a:endParaRPr>
          </a:p>
          <a:p>
            <a:endParaRPr lang="es-ES" sz="3200">
              <a:latin typeface="Berlin Sans FB" pitchFamily="34" charset="0"/>
            </a:endParaRPr>
          </a:p>
          <a:p>
            <a:r>
              <a:rPr lang="es-ES" sz="3200">
                <a:latin typeface="Berlin Sans FB" pitchFamily="34" charset="0"/>
              </a:rPr>
              <a:t>                     </a:t>
            </a:r>
            <a:r>
              <a:rPr lang="es-ES" sz="3600">
                <a:effectLst>
                  <a:outerShdw blurRad="38100" dist="38100" dir="2700000" algn="tl">
                    <a:srgbClr val="000000">
                      <a:alpha val="43137"/>
                    </a:srgbClr>
                  </a:outerShdw>
                </a:effectLst>
                <a:latin typeface="Berlin Sans FB" pitchFamily="34" charset="0"/>
              </a:rPr>
              <a:t>“</a:t>
            </a:r>
            <a:r>
              <a:rPr lang="es-ES" sz="3600" err="1">
                <a:effectLst>
                  <a:outerShdw blurRad="38100" dist="38100" dir="2700000" algn="tl">
                    <a:srgbClr val="000000">
                      <a:alpha val="43137"/>
                    </a:srgbClr>
                  </a:outerShdw>
                </a:effectLst>
                <a:latin typeface="Berlin Sans FB" pitchFamily="34" charset="0"/>
              </a:rPr>
              <a:t>we</a:t>
            </a:r>
            <a:r>
              <a:rPr lang="es-ES" sz="3600">
                <a:effectLst>
                  <a:outerShdw blurRad="38100" dist="38100" dir="2700000" algn="tl">
                    <a:srgbClr val="000000">
                      <a:alpha val="43137"/>
                    </a:srgbClr>
                  </a:outerShdw>
                </a:effectLst>
                <a:latin typeface="Berlin Sans FB" pitchFamily="34" charset="0"/>
              </a:rPr>
              <a:t> </a:t>
            </a:r>
            <a:r>
              <a:rPr lang="es-ES" sz="3600" err="1">
                <a:effectLst>
                  <a:outerShdw blurRad="38100" dist="38100" dir="2700000" algn="tl">
                    <a:srgbClr val="000000">
                      <a:alpha val="43137"/>
                    </a:srgbClr>
                  </a:outerShdw>
                </a:effectLst>
                <a:latin typeface="Berlin Sans FB" pitchFamily="34" charset="0"/>
              </a:rPr>
              <a:t>enjoy</a:t>
            </a:r>
            <a:r>
              <a:rPr lang="es-ES" sz="3600">
                <a:effectLst>
                  <a:outerShdw blurRad="38100" dist="38100" dir="2700000" algn="tl">
                    <a:srgbClr val="000000">
                      <a:alpha val="43137"/>
                    </a:srgbClr>
                  </a:outerShdw>
                </a:effectLst>
                <a:latin typeface="Berlin Sans FB" pitchFamily="34" charset="0"/>
              </a:rPr>
              <a:t> medical </a:t>
            </a:r>
            <a:r>
              <a:rPr lang="es-ES" sz="3600" err="1">
                <a:effectLst>
                  <a:outerShdw blurRad="38100" dist="38100" dir="2700000" algn="tl">
                    <a:srgbClr val="000000">
                      <a:alpha val="43137"/>
                    </a:srgbClr>
                  </a:outerShdw>
                </a:effectLst>
                <a:latin typeface="Berlin Sans FB" pitchFamily="34" charset="0"/>
              </a:rPr>
              <a:t>work</a:t>
            </a:r>
            <a:r>
              <a:rPr lang="es-ES" sz="3600">
                <a:effectLst>
                  <a:outerShdw blurRad="38100" dist="38100" dir="2700000" algn="tl">
                    <a:srgbClr val="000000">
                      <a:alpha val="43137"/>
                    </a:srgbClr>
                  </a:outerShdw>
                </a:effectLst>
                <a:latin typeface="Berlin Sans FB" pitchFamily="34" charset="0"/>
              </a:rPr>
              <a:t>” </a:t>
            </a:r>
          </a:p>
        </p:txBody>
      </p:sp>
      <p:sp>
        <p:nvSpPr>
          <p:cNvPr id="3" name="2 Título"/>
          <p:cNvSpPr>
            <a:spLocks noGrp="1"/>
          </p:cNvSpPr>
          <p:nvPr>
            <p:ph type="title"/>
          </p:nvPr>
        </p:nvSpPr>
        <p:spPr>
          <a:xfrm>
            <a:off x="1293812" y="304800"/>
            <a:ext cx="9601200" cy="533400"/>
          </a:xfrm>
        </p:spPr>
        <p:txBody>
          <a:bodyPr/>
          <a:lstStyle/>
          <a:p>
            <a:pPr algn="ctr"/>
            <a:r>
              <a:rPr lang="es-ES">
                <a:latin typeface="Berlin Sans FB" pitchFamily="34" charset="0"/>
              </a:rPr>
              <a:t>TODAYS MEDICAL VOCATION</a:t>
            </a:r>
          </a:p>
        </p:txBody>
      </p:sp>
      <p:sp>
        <p:nvSpPr>
          <p:cNvPr id="5" name="4 Marcador de número de diapositiva"/>
          <p:cNvSpPr>
            <a:spLocks noGrp="1"/>
          </p:cNvSpPr>
          <p:nvPr>
            <p:ph type="sldNum" sz="quarter" idx="12"/>
          </p:nvPr>
        </p:nvSpPr>
        <p:spPr/>
        <p:txBody>
          <a:bodyPr/>
          <a:lstStyle/>
          <a:p>
            <a:fld id="{E5137D0E-4A4F-4307-8994-C1891D747D59}" type="slidenum">
              <a:rPr lang="es-ES" smtClean="0"/>
              <a:pPr/>
              <a:t>23</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wheel(4)">
                                      <p:cBhvr>
                                        <p:cTn id="31"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608012" y="914400"/>
            <a:ext cx="11049000" cy="1143000"/>
          </a:xfrm>
        </p:spPr>
        <p:txBody>
          <a:bodyPr>
            <a:noAutofit/>
          </a:bodyPr>
          <a:lstStyle/>
          <a:p>
            <a:pPr algn="ctr"/>
            <a:r>
              <a:rPr lang="es-ES" sz="7200">
                <a:latin typeface="Berlin Sans FB" pitchFamily="34" charset="0"/>
              </a:rPr>
              <a:t>Christian </a:t>
            </a:r>
            <a:r>
              <a:rPr lang="es-ES" sz="7200" err="1">
                <a:latin typeface="Berlin Sans FB" pitchFamily="34" charset="0"/>
              </a:rPr>
              <a:t>Medical</a:t>
            </a:r>
            <a:r>
              <a:rPr lang="es-ES" sz="7200">
                <a:latin typeface="Berlin Sans FB" pitchFamily="34" charset="0"/>
              </a:rPr>
              <a:t> </a:t>
            </a:r>
            <a:r>
              <a:rPr lang="es-ES" sz="7200" err="1">
                <a:latin typeface="Berlin Sans FB" pitchFamily="34" charset="0"/>
              </a:rPr>
              <a:t>Vocation</a:t>
            </a:r>
            <a:endParaRPr lang="es-ES" sz="7200">
              <a:latin typeface="Berlin Sans FB" pitchFamily="34" charset="0"/>
            </a:endParaRPr>
          </a:p>
        </p:txBody>
      </p:sp>
      <p:pic>
        <p:nvPicPr>
          <p:cNvPr id="4" name="Imagen 1" descr="Imagen relacionada"/>
          <p:cNvPicPr>
            <a:picLocks noChangeAspect="1" noChangeArrowheads="1"/>
          </p:cNvPicPr>
          <p:nvPr/>
        </p:nvPicPr>
        <p:blipFill>
          <a:blip r:embed="rId2" cstate="print"/>
          <a:srcRect l="1361" t="4412" r="13605" b="4412"/>
          <a:stretch>
            <a:fillRect/>
          </a:stretch>
        </p:blipFill>
        <p:spPr bwMode="auto">
          <a:xfrm>
            <a:off x="1065212" y="2895600"/>
            <a:ext cx="9525000" cy="3352800"/>
          </a:xfrm>
          <a:prstGeom prst="rect">
            <a:avLst/>
          </a:prstGeom>
          <a:noFill/>
          <a:ln w="57150">
            <a:noFill/>
            <a:miter lim="800000"/>
            <a:headEnd/>
            <a:tailEnd/>
          </a:ln>
        </p:spPr>
      </p:pic>
      <p:sp>
        <p:nvSpPr>
          <p:cNvPr id="7" name="6 Marcador de número de diapositiva"/>
          <p:cNvSpPr>
            <a:spLocks noGrp="1"/>
          </p:cNvSpPr>
          <p:nvPr>
            <p:ph type="sldNum" sz="quarter" idx="12"/>
          </p:nvPr>
        </p:nvSpPr>
        <p:spPr/>
        <p:txBody>
          <a:bodyPr/>
          <a:lstStyle/>
          <a:p>
            <a:fld id="{E5137D0E-4A4F-4307-8994-C1891D747D59}" type="slidenum">
              <a:rPr lang="es-ES" smtClean="0"/>
              <a:pPr/>
              <a:t>24</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0" y="152400"/>
          <a:ext cx="11733212"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número de diapositiva"/>
          <p:cNvSpPr>
            <a:spLocks noGrp="1"/>
          </p:cNvSpPr>
          <p:nvPr>
            <p:ph type="sldNum" sz="quarter" idx="12"/>
          </p:nvPr>
        </p:nvSpPr>
        <p:spPr/>
        <p:txBody>
          <a:bodyPr/>
          <a:lstStyle/>
          <a:p>
            <a:fld id="{E5137D0E-4A4F-4307-8994-C1891D747D59}" type="slidenum">
              <a:rPr lang="es-ES" smtClean="0"/>
              <a:pPr/>
              <a:t>25</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5137D0E-4A4F-4307-8994-C1891D747D59}" type="slidenum">
              <a:rPr lang="es-ES" smtClean="0"/>
              <a:pPr/>
              <a:t>26</a:t>
            </a:fld>
            <a:endParaRPr lang="es-ES"/>
          </a:p>
        </p:txBody>
      </p:sp>
      <p:sp>
        <p:nvSpPr>
          <p:cNvPr id="5" name="4 Rectángulo"/>
          <p:cNvSpPr/>
          <p:nvPr/>
        </p:nvSpPr>
        <p:spPr>
          <a:xfrm>
            <a:off x="150812" y="152400"/>
            <a:ext cx="11887200" cy="1077218"/>
          </a:xfrm>
          <a:prstGeom prst="rect">
            <a:avLst/>
          </a:prstGeom>
        </p:spPr>
        <p:txBody>
          <a:bodyPr wrap="square">
            <a:spAutoFit/>
          </a:bodyPr>
          <a:lstStyle/>
          <a:p>
            <a:pPr algn="ctr"/>
            <a:r>
              <a:rPr lang="es-ES" sz="3200" err="1">
                <a:latin typeface="Berlin Sans FB" pitchFamily="34" charset="0"/>
              </a:rPr>
              <a:t>Vocation</a:t>
            </a:r>
            <a:r>
              <a:rPr lang="es-ES" sz="3200">
                <a:latin typeface="Berlin Sans FB" pitchFamily="34" charset="0"/>
              </a:rPr>
              <a:t> of </a:t>
            </a:r>
            <a:r>
              <a:rPr lang="es-ES" sz="3200" err="1">
                <a:latin typeface="Berlin Sans FB" pitchFamily="34" charset="0"/>
              </a:rPr>
              <a:t>the</a:t>
            </a:r>
            <a:r>
              <a:rPr lang="es-ES" sz="3200">
                <a:latin typeface="Berlin Sans FB" pitchFamily="34" charset="0"/>
              </a:rPr>
              <a:t> Christian Lay </a:t>
            </a:r>
            <a:r>
              <a:rPr lang="es-ES" sz="3200" err="1">
                <a:latin typeface="Berlin Sans FB" pitchFamily="34" charset="0"/>
              </a:rPr>
              <a:t>Physician</a:t>
            </a:r>
            <a:r>
              <a:rPr lang="es-ES" sz="3200">
                <a:latin typeface="Berlin Sans FB" pitchFamily="34" charset="0"/>
              </a:rPr>
              <a:t> </a:t>
            </a:r>
            <a:br>
              <a:rPr lang="es-ES" sz="3200">
                <a:latin typeface="Berlin Sans FB" pitchFamily="34" charset="0"/>
              </a:rPr>
            </a:br>
            <a:r>
              <a:rPr lang="es-ES" sz="3200">
                <a:latin typeface="Berlin Sans FB" pitchFamily="34" charset="0"/>
              </a:rPr>
              <a:t>and  </a:t>
            </a:r>
            <a:r>
              <a:rPr lang="es-ES" sz="3200" err="1">
                <a:latin typeface="Berlin Sans FB" pitchFamily="34" charset="0"/>
              </a:rPr>
              <a:t>other</a:t>
            </a:r>
            <a:r>
              <a:rPr lang="es-ES" sz="3200">
                <a:latin typeface="Berlin Sans FB" pitchFamily="34" charset="0"/>
              </a:rPr>
              <a:t>  </a:t>
            </a:r>
            <a:r>
              <a:rPr lang="es-ES" sz="3200" err="1">
                <a:latin typeface="Berlin Sans FB" pitchFamily="34" charset="0"/>
              </a:rPr>
              <a:t>Catholic</a:t>
            </a:r>
            <a:r>
              <a:rPr lang="es-ES" sz="3200">
                <a:latin typeface="Berlin Sans FB" pitchFamily="34" charset="0"/>
              </a:rPr>
              <a:t> </a:t>
            </a:r>
            <a:r>
              <a:rPr lang="es-ES" sz="3200" err="1">
                <a:latin typeface="Berlin Sans FB" pitchFamily="34" charset="0"/>
              </a:rPr>
              <a:t>Healthworkers</a:t>
            </a:r>
            <a:endParaRPr lang="es-ES" sz="3200"/>
          </a:p>
        </p:txBody>
      </p:sp>
      <p:graphicFrame>
        <p:nvGraphicFramePr>
          <p:cNvPr id="6" name="5 Diagrama"/>
          <p:cNvGraphicFramePr/>
          <p:nvPr>
            <p:extLst>
              <p:ext uri="{D42A27DB-BD31-4B8C-83A1-F6EECF244321}">
                <p14:modId xmlns:p14="http://schemas.microsoft.com/office/powerpoint/2010/main" val="2137951354"/>
              </p:ext>
            </p:extLst>
          </p:nvPr>
        </p:nvGraphicFramePr>
        <p:xfrm>
          <a:off x="227013" y="1295400"/>
          <a:ext cx="11961812"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48D57141-24C4-438C-A3EF-B1E9B741393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962FAA4D-B09D-4C65-BEF2-279C7B8E575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7F7760FA-9C1D-47ED-8F60-1672EF35130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texto"/>
          <p:cNvSpPr>
            <a:spLocks noGrp="1"/>
          </p:cNvSpPr>
          <p:nvPr>
            <p:ph type="body" idx="1"/>
          </p:nvPr>
        </p:nvSpPr>
        <p:spPr>
          <a:xfrm>
            <a:off x="0" y="0"/>
            <a:ext cx="12188825" cy="914400"/>
          </a:xfrm>
          <a:noFill/>
        </p:spPr>
        <p:txBody>
          <a:bodyPr>
            <a:normAutofit fontScale="92500" lnSpcReduction="10000"/>
          </a:bodyPr>
          <a:lstStyle/>
          <a:p>
            <a:endParaRPr lang="en-US" sz="3600" i="1">
              <a:solidFill>
                <a:schemeClr val="bg1"/>
              </a:solidFill>
              <a:effectLst>
                <a:outerShdw blurRad="38100" dist="38100" dir="2700000" algn="tl">
                  <a:srgbClr val="000000">
                    <a:alpha val="43137"/>
                  </a:srgbClr>
                </a:outerShdw>
              </a:effectLst>
              <a:latin typeface="Berlin Sans FB" pitchFamily="34" charset="0"/>
            </a:endParaRPr>
          </a:p>
          <a:p>
            <a:pPr algn="ctr"/>
            <a:r>
              <a:rPr lang="en-US" sz="3600" i="1" err="1">
                <a:solidFill>
                  <a:schemeClr val="bg1"/>
                </a:solidFill>
                <a:effectLst>
                  <a:outerShdw blurRad="38100" dist="38100" dir="2700000" algn="tl">
                    <a:srgbClr val="000000">
                      <a:alpha val="43137"/>
                    </a:srgbClr>
                  </a:outerShdw>
                </a:effectLst>
                <a:latin typeface="Berlin Sans FB" pitchFamily="34" charset="0"/>
              </a:rPr>
              <a:t>Christifideles</a:t>
            </a:r>
            <a:r>
              <a:rPr lang="en-US" sz="3600" i="1">
                <a:solidFill>
                  <a:schemeClr val="bg1"/>
                </a:solidFill>
                <a:effectLst>
                  <a:outerShdw blurRad="38100" dist="38100" dir="2700000" algn="tl">
                    <a:srgbClr val="000000">
                      <a:alpha val="43137"/>
                    </a:srgbClr>
                  </a:outerShdw>
                </a:effectLst>
                <a:latin typeface="Berlin Sans FB" pitchFamily="34" charset="0"/>
              </a:rPr>
              <a:t> </a:t>
            </a:r>
            <a:r>
              <a:rPr lang="en-US" sz="3600" i="1" err="1">
                <a:solidFill>
                  <a:schemeClr val="bg1"/>
                </a:solidFill>
                <a:effectLst>
                  <a:outerShdw blurRad="38100" dist="38100" dir="2700000" algn="tl">
                    <a:srgbClr val="000000">
                      <a:alpha val="43137"/>
                    </a:srgbClr>
                  </a:outerShdw>
                </a:effectLst>
                <a:latin typeface="Berlin Sans FB" pitchFamily="34" charset="0"/>
              </a:rPr>
              <a:t>Laici</a:t>
            </a:r>
            <a:r>
              <a:rPr lang="en-US" sz="3600" i="1">
                <a:solidFill>
                  <a:schemeClr val="bg1"/>
                </a:solidFill>
                <a:effectLst>
                  <a:outerShdw blurRad="38100" dist="38100" dir="2700000" algn="tl">
                    <a:srgbClr val="000000">
                      <a:alpha val="43137"/>
                    </a:srgbClr>
                  </a:outerShdw>
                </a:effectLst>
                <a:latin typeface="Berlin Sans FB" pitchFamily="34" charset="0"/>
              </a:rPr>
              <a:t>  </a:t>
            </a:r>
            <a:r>
              <a:rPr lang="en-US" sz="3600">
                <a:solidFill>
                  <a:schemeClr val="bg1"/>
                </a:solidFill>
                <a:effectLst>
                  <a:outerShdw blurRad="38100" dist="38100" dir="2700000" algn="tl">
                    <a:srgbClr val="000000">
                      <a:alpha val="43137"/>
                    </a:srgbClr>
                  </a:outerShdw>
                </a:effectLst>
                <a:latin typeface="Berlin Sans FB" pitchFamily="34" charset="0"/>
              </a:rPr>
              <a:t>lists the following as areas of action: </a:t>
            </a:r>
          </a:p>
          <a:p>
            <a:endParaRPr lang="es-ES" sz="3600">
              <a:solidFill>
                <a:schemeClr val="bg1"/>
              </a:solidFill>
              <a:effectLst>
                <a:outerShdw blurRad="38100" dist="38100" dir="2700000" algn="tl">
                  <a:srgbClr val="000000">
                    <a:alpha val="43137"/>
                  </a:srgbClr>
                </a:outerShdw>
              </a:effectLst>
              <a:latin typeface="Berlin Sans FB" pitchFamily="34" charset="0"/>
            </a:endParaRPr>
          </a:p>
        </p:txBody>
      </p:sp>
      <p:sp>
        <p:nvSpPr>
          <p:cNvPr id="4" name="3 Marcador de número de diapositiva"/>
          <p:cNvSpPr>
            <a:spLocks noGrp="1"/>
          </p:cNvSpPr>
          <p:nvPr>
            <p:ph type="sldNum" sz="quarter" idx="12"/>
          </p:nvPr>
        </p:nvSpPr>
        <p:spPr/>
        <p:txBody>
          <a:bodyPr/>
          <a:lstStyle/>
          <a:p>
            <a:fld id="{E5137D0E-4A4F-4307-8994-C1891D747D59}" type="slidenum">
              <a:rPr lang="es-ES" smtClean="0"/>
              <a:pPr/>
              <a:t>27</a:t>
            </a:fld>
            <a:endParaRPr lang="es-ES"/>
          </a:p>
        </p:txBody>
      </p:sp>
      <p:sp>
        <p:nvSpPr>
          <p:cNvPr id="8" name="7 Título"/>
          <p:cNvSpPr>
            <a:spLocks noGrp="1"/>
          </p:cNvSpPr>
          <p:nvPr>
            <p:ph type="title"/>
          </p:nvPr>
        </p:nvSpPr>
        <p:spPr>
          <a:xfrm>
            <a:off x="-1" y="1662398"/>
            <a:ext cx="12188825" cy="4561249"/>
          </a:xfrm>
          <a:prstGeom prst="rect">
            <a:avLst/>
          </a:prstGeom>
          <a:solidFill>
            <a:schemeClr val="bg2"/>
          </a:solidFill>
        </p:spPr>
        <p:txBody>
          <a:bodyPr wrap="square">
            <a:spAutoFit/>
          </a:bodyPr>
          <a:lstStyle/>
          <a:p>
            <a:pPr>
              <a:spcAft>
                <a:spcPts val="1200"/>
              </a:spcAft>
              <a:buFont typeface="Webdings" pitchFamily="18" charset="2"/>
              <a:buChar char=""/>
            </a:pPr>
            <a:r>
              <a:rPr lang="en-US" sz="3200">
                <a:latin typeface="Berlin Sans FB" pitchFamily="34" charset="0"/>
              </a:rPr>
              <a:t>promoting the dignity of the person; </a:t>
            </a:r>
          </a:p>
          <a:p>
            <a:pPr>
              <a:spcAft>
                <a:spcPts val="1200"/>
              </a:spcAft>
              <a:buFont typeface="Webdings" pitchFamily="18" charset="2"/>
              <a:buChar char=""/>
            </a:pPr>
            <a:r>
              <a:rPr lang="en-US" sz="3200">
                <a:latin typeface="Berlin Sans FB" pitchFamily="34" charset="0"/>
              </a:rPr>
              <a:t>protecting the inviolable right to life; </a:t>
            </a:r>
          </a:p>
          <a:p>
            <a:pPr>
              <a:spcAft>
                <a:spcPts val="1200"/>
              </a:spcAft>
              <a:buFont typeface="Webdings" pitchFamily="18" charset="2"/>
              <a:buChar char=""/>
            </a:pPr>
            <a:r>
              <a:rPr lang="en-US" sz="3200">
                <a:latin typeface="Berlin Sans FB" pitchFamily="34" charset="0"/>
              </a:rPr>
              <a:t>acknowledging religious freedom and the family as the basic</a:t>
            </a:r>
            <a:br>
              <a:rPr lang="en-US" sz="3200">
                <a:latin typeface="Berlin Sans FB" pitchFamily="34" charset="0"/>
              </a:rPr>
            </a:br>
            <a:r>
              <a:rPr lang="en-US" sz="3200">
                <a:latin typeface="Berlin Sans FB" pitchFamily="34" charset="0"/>
              </a:rPr>
              <a:t>    environment for social engagement; </a:t>
            </a:r>
          </a:p>
          <a:p>
            <a:pPr>
              <a:spcAft>
                <a:spcPts val="1200"/>
              </a:spcAft>
              <a:buFont typeface="Webdings" pitchFamily="18" charset="2"/>
              <a:buChar char=""/>
            </a:pPr>
            <a:r>
              <a:rPr lang="en-US" sz="3200">
                <a:latin typeface="Berlin Sans FB" pitchFamily="34" charset="0"/>
              </a:rPr>
              <a:t>charity, as inspiration and support for solidarity; </a:t>
            </a:r>
          </a:p>
          <a:p>
            <a:pPr>
              <a:spcAft>
                <a:spcPts val="1200"/>
              </a:spcAft>
              <a:buFont typeface="Webdings" pitchFamily="18" charset="2"/>
              <a:buChar char=""/>
            </a:pPr>
            <a:r>
              <a:rPr lang="en-US" sz="3200">
                <a:latin typeface="Berlin Sans FB" pitchFamily="34" charset="0"/>
              </a:rPr>
              <a:t>the duty of all to engage in politics; </a:t>
            </a:r>
          </a:p>
          <a:p>
            <a:pPr>
              <a:spcAft>
                <a:spcPts val="1200"/>
              </a:spcAft>
              <a:buFont typeface="Webdings" pitchFamily="18" charset="2"/>
              <a:buChar char=""/>
            </a:pPr>
            <a:r>
              <a:rPr lang="en-US" sz="3200">
                <a:latin typeface="Berlin Sans FB" pitchFamily="34" charset="0"/>
              </a:rPr>
              <a:t>the individual’s centrality in social and economic spheres; </a:t>
            </a:r>
          </a:p>
          <a:p>
            <a:pPr>
              <a:spcAft>
                <a:spcPts val="1200"/>
              </a:spcAft>
              <a:buFont typeface="Webdings" pitchFamily="18" charset="2"/>
              <a:buChar char=""/>
            </a:pPr>
            <a:r>
              <a:rPr lang="en-US" sz="3200">
                <a:latin typeface="Berlin Sans FB" pitchFamily="34" charset="0"/>
              </a:rPr>
              <a:t>evangelizing culture on the general and individual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11734800" cy="1154162"/>
          </a:xfrm>
          <a:prstGeom prst="rect">
            <a:avLst/>
          </a:prstGeom>
        </p:spPr>
        <p:txBody>
          <a:bodyPr wrap="square">
            <a:spAutoFit/>
          </a:bodyPr>
          <a:lstStyle/>
          <a:p>
            <a:pPr lvl="0" algn="ctr">
              <a:spcAft>
                <a:spcPts val="600"/>
              </a:spcAft>
            </a:pPr>
            <a:r>
              <a:rPr lang="en-US" sz="3200" b="1" kern="18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Pope Francis’ address to healthcare workers</a:t>
            </a:r>
          </a:p>
          <a:p>
            <a:pPr lvl="0" algn="ctr">
              <a:spcAft>
                <a:spcPts val="600"/>
              </a:spcAft>
            </a:pPr>
            <a:r>
              <a:rPr lang="en-US" sz="3200" b="1" kern="18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“treat the sick as people, not as numbers” (June 2019)</a:t>
            </a:r>
            <a:endParaRPr lang="es-ES"/>
          </a:p>
        </p:txBody>
      </p:sp>
      <p:sp>
        <p:nvSpPr>
          <p:cNvPr id="6" name="5 Marcador de número de diapositiva"/>
          <p:cNvSpPr>
            <a:spLocks noGrp="1"/>
          </p:cNvSpPr>
          <p:nvPr>
            <p:ph type="sldNum" sz="quarter" idx="12"/>
          </p:nvPr>
        </p:nvSpPr>
        <p:spPr/>
        <p:txBody>
          <a:bodyPr/>
          <a:lstStyle/>
          <a:p>
            <a:fld id="{E5137D0E-4A4F-4307-8994-C1891D747D59}" type="slidenum">
              <a:rPr lang="es-ES" smtClean="0"/>
              <a:pPr/>
              <a:t>28</a:t>
            </a:fld>
            <a:endParaRPr lang="es-ES"/>
          </a:p>
        </p:txBody>
      </p:sp>
      <p:sp>
        <p:nvSpPr>
          <p:cNvPr id="7" name="6 Pergamino horizontal"/>
          <p:cNvSpPr/>
          <p:nvPr/>
        </p:nvSpPr>
        <p:spPr>
          <a:xfrm>
            <a:off x="150811" y="762000"/>
            <a:ext cx="11887201" cy="6096000"/>
          </a:xfrm>
          <a:prstGeom prst="horizont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buFont typeface="Wingdings" pitchFamily="2" charset="2"/>
              <a:buChar char="{"/>
            </a:pPr>
            <a:r>
              <a:rPr lang="es-ES" sz="2800" kern="18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 </a:t>
            </a:r>
            <a:r>
              <a:rPr lang="es-ES" sz="2800" kern="1800" err="1">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Aim</a:t>
            </a:r>
            <a:r>
              <a:rPr lang="es-ES" sz="2800" kern="18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 to </a:t>
            </a:r>
            <a:r>
              <a:rPr lang="en-US" sz="28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defend, respect and promote life.</a:t>
            </a:r>
            <a:endParaRPr lang="es-ES" sz="2800">
              <a:latin typeface="Berlin Sans FB" panose="020E0602020502020306" pitchFamily="34" charset="0"/>
              <a:ea typeface="Calibri" panose="020F0502020204030204" pitchFamily="34" charset="0"/>
              <a:cs typeface="Times New Roman" panose="02020603050405020304" pitchFamily="18" charset="0"/>
            </a:endParaRPr>
          </a:p>
          <a:p>
            <a:pPr>
              <a:spcAft>
                <a:spcPts val="600"/>
              </a:spcAft>
              <a:buFont typeface="Wingdings" pitchFamily="2" charset="2"/>
              <a:buChar char="{"/>
            </a:pPr>
            <a:r>
              <a:rPr lang="en-US" sz="28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 The health care system has changed radically, because of advances in technology and an increase in ethical problems.</a:t>
            </a:r>
          </a:p>
          <a:p>
            <a:pPr>
              <a:spcAft>
                <a:spcPts val="600"/>
              </a:spcAft>
              <a:buFont typeface="Wingdings" pitchFamily="2" charset="2"/>
              <a:buChar char="{"/>
            </a:pPr>
            <a:r>
              <a:rPr lang="en-US" sz="28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 “Any medical practice or intervention … must first be evaluated … to see if it … respects life and human dignity.”</a:t>
            </a:r>
            <a:endParaRPr lang="es-ES" sz="2800">
              <a:latin typeface="Berlin Sans FB" panose="020E0602020502020306" pitchFamily="34" charset="0"/>
              <a:ea typeface="Calibri" panose="020F0502020204030204" pitchFamily="34" charset="0"/>
              <a:cs typeface="Times New Roman" panose="02020603050405020304" pitchFamily="18" charset="0"/>
            </a:endParaRPr>
          </a:p>
          <a:p>
            <a:pPr>
              <a:spcAft>
                <a:spcPts val="600"/>
              </a:spcAft>
              <a:buFont typeface="Wingdings" pitchFamily="2" charset="2"/>
              <a:buChar char="{"/>
            </a:pPr>
            <a:r>
              <a:rPr lang="en-US" sz="28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 He thanked them for their “irreplaceable service” to …the sick,  elderly, and marginalized.</a:t>
            </a:r>
            <a:endParaRPr lang="es-ES" sz="2800">
              <a:latin typeface="Berlin Sans FB" panose="020E0602020502020306"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E5137D0E-4A4F-4307-8994-C1891D747D59}" type="slidenum">
              <a:rPr lang="es-ES" smtClean="0"/>
              <a:pPr/>
              <a:t>29</a:t>
            </a:fld>
            <a:endParaRPr lang="es-ES"/>
          </a:p>
        </p:txBody>
      </p:sp>
      <p:graphicFrame>
        <p:nvGraphicFramePr>
          <p:cNvPr id="4" name="3 Diagrama"/>
          <p:cNvGraphicFramePr/>
          <p:nvPr>
            <p:extLst>
              <p:ext uri="{D42A27DB-BD31-4B8C-83A1-F6EECF244321}">
                <p14:modId xmlns:p14="http://schemas.microsoft.com/office/powerpoint/2010/main" val="3832353251"/>
              </p:ext>
            </p:extLst>
          </p:nvPr>
        </p:nvGraphicFramePr>
        <p:xfrm>
          <a:off x="150812" y="304800"/>
          <a:ext cx="11887199"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1919CC3-DD1D-4F29-8582-95267EB685D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5B86D10-55FA-4B37-B124-5FADA3DB388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E5137D0E-4A4F-4307-8994-C1891D747D59}" type="slidenum">
              <a:rPr lang="es-ES" smtClean="0"/>
              <a:pPr/>
              <a:t>3</a:t>
            </a:fld>
            <a:endParaRPr lang="es-ES"/>
          </a:p>
        </p:txBody>
      </p:sp>
      <p:grpSp>
        <p:nvGrpSpPr>
          <p:cNvPr id="8" name="7 Grupo"/>
          <p:cNvGrpSpPr/>
          <p:nvPr/>
        </p:nvGrpSpPr>
        <p:grpSpPr>
          <a:xfrm>
            <a:off x="0" y="2209800"/>
            <a:ext cx="12188825" cy="2133600"/>
            <a:chOff x="41376" y="-302106"/>
            <a:chExt cx="12146663" cy="2133600"/>
          </a:xfrm>
        </p:grpSpPr>
        <p:sp>
          <p:nvSpPr>
            <p:cNvPr id="9" name="8 Rectángulo redondeado"/>
            <p:cNvSpPr/>
            <p:nvPr/>
          </p:nvSpPr>
          <p:spPr>
            <a:xfrm>
              <a:off x="41376" y="-149706"/>
              <a:ext cx="12146663" cy="16764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9 Rectángulo"/>
            <p:cNvSpPr/>
            <p:nvPr/>
          </p:nvSpPr>
          <p:spPr>
            <a:xfrm>
              <a:off x="41377" y="-302106"/>
              <a:ext cx="12146662" cy="2133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6490" tIns="0" rIns="316490" bIns="0" numCol="1" spcCol="1270" anchor="ctr" anchorCtr="0">
              <a:noAutofit/>
            </a:bodyPr>
            <a:lstStyle/>
            <a:p>
              <a:pPr lvl="0" algn="l" defTabSz="488950">
                <a:lnSpc>
                  <a:spcPct val="90000"/>
                </a:lnSpc>
                <a:spcBef>
                  <a:spcPct val="0"/>
                </a:spcBef>
                <a:spcAft>
                  <a:spcPct val="35000"/>
                </a:spcAft>
              </a:pPr>
              <a:endParaRPr lang="es-ES" sz="3200" kern="1200">
                <a:solidFill>
                  <a:schemeClr val="tx1"/>
                </a:solidFill>
                <a:latin typeface="Berlin Sans FB" pitchFamily="34" charset="0"/>
              </a:endParaRPr>
            </a:p>
            <a:p>
              <a:pPr lvl="0" algn="l" defTabSz="488950">
                <a:lnSpc>
                  <a:spcPct val="90000"/>
                </a:lnSpc>
                <a:spcBef>
                  <a:spcPct val="0"/>
                </a:spcBef>
                <a:spcAft>
                  <a:spcPct val="35000"/>
                </a:spcAft>
              </a:pPr>
              <a:r>
                <a:rPr lang="es-ES" sz="3200" kern="1200">
                  <a:solidFill>
                    <a:schemeClr val="tx1"/>
                  </a:solidFill>
                  <a:latin typeface="Berlin Sans FB" pitchFamily="34" charset="0"/>
                </a:rPr>
                <a:t>Martin Luther and John Calvin </a:t>
              </a:r>
              <a:r>
                <a:rPr lang="es-ES" sz="3200" kern="1200" err="1">
                  <a:solidFill>
                    <a:schemeClr val="tx1"/>
                  </a:solidFill>
                  <a:latin typeface="Berlin Sans FB" pitchFamily="34" charset="0"/>
                </a:rPr>
                <a:t>emphasized</a:t>
              </a:r>
              <a:r>
                <a:rPr lang="es-ES" sz="3200" kern="1200">
                  <a:solidFill>
                    <a:schemeClr val="tx1"/>
                  </a:solidFill>
                  <a:latin typeface="Berlin Sans FB" pitchFamily="34" charset="0"/>
                </a:rPr>
                <a:t> </a:t>
              </a:r>
              <a:r>
                <a:rPr lang="es-ES" sz="3200" kern="1200" err="1">
                  <a:solidFill>
                    <a:schemeClr val="tx1"/>
                  </a:solidFill>
                  <a:latin typeface="Berlin Sans FB" pitchFamily="34" charset="0"/>
                </a:rPr>
                <a:t>the</a:t>
              </a:r>
              <a:r>
                <a:rPr lang="es-ES" sz="3200" kern="1200">
                  <a:solidFill>
                    <a:schemeClr val="tx1"/>
                  </a:solidFill>
                  <a:latin typeface="Berlin Sans FB" pitchFamily="34" charset="0"/>
                </a:rPr>
                <a:t> </a:t>
              </a:r>
              <a:r>
                <a:rPr lang="es-ES" sz="3200" kern="1200" err="1">
                  <a:solidFill>
                    <a:schemeClr val="tx1"/>
                  </a:solidFill>
                  <a:latin typeface="Berlin Sans FB" pitchFamily="34" charset="0"/>
                </a:rPr>
                <a:t>importance</a:t>
              </a:r>
              <a:r>
                <a:rPr lang="es-ES" sz="3200" kern="1200">
                  <a:solidFill>
                    <a:schemeClr val="tx1"/>
                  </a:solidFill>
                  <a:latin typeface="Berlin Sans FB" pitchFamily="34" charset="0"/>
                </a:rPr>
                <a:t>                                                                                    of </a:t>
              </a:r>
              <a:r>
                <a:rPr lang="es-ES" sz="3200" kern="1200" err="1">
                  <a:solidFill>
                    <a:schemeClr val="tx1"/>
                  </a:solidFill>
                  <a:latin typeface="Berlin Sans FB" pitchFamily="34" charset="0"/>
                </a:rPr>
                <a:t>all</a:t>
              </a:r>
              <a:r>
                <a:rPr lang="es-ES" sz="3200" kern="1200">
                  <a:solidFill>
                    <a:schemeClr val="tx1"/>
                  </a:solidFill>
                  <a:latin typeface="Berlin Sans FB" pitchFamily="34" charset="0"/>
                </a:rPr>
                <a:t> </a:t>
              </a:r>
              <a:r>
                <a:rPr lang="es-ES" sz="3200" kern="1200" err="1">
                  <a:solidFill>
                    <a:schemeClr val="tx1"/>
                  </a:solidFill>
                  <a:latin typeface="Berlin Sans FB" pitchFamily="34" charset="0"/>
                </a:rPr>
                <a:t>work</a:t>
              </a:r>
              <a:r>
                <a:rPr lang="es-ES" sz="3200" kern="1200">
                  <a:solidFill>
                    <a:schemeClr val="tx1"/>
                  </a:solidFill>
                  <a:latin typeface="Berlin Sans FB" pitchFamily="34" charset="0"/>
                </a:rPr>
                <a:t> as </a:t>
              </a:r>
              <a:r>
                <a:rPr lang="es-ES" sz="3200" kern="1200" err="1">
                  <a:solidFill>
                    <a:schemeClr val="tx1"/>
                  </a:solidFill>
                  <a:latin typeface="Berlin Sans FB" pitchFamily="34" charset="0"/>
                </a:rPr>
                <a:t>being</a:t>
              </a:r>
              <a:r>
                <a:rPr lang="es-ES" sz="3200" kern="1200">
                  <a:solidFill>
                    <a:schemeClr val="tx1"/>
                  </a:solidFill>
                  <a:latin typeface="Berlin Sans FB" pitchFamily="34" charset="0"/>
                </a:rPr>
                <a:t> </a:t>
              </a:r>
              <a:r>
                <a:rPr lang="es-ES" sz="3200" kern="1200" err="1">
                  <a:solidFill>
                    <a:schemeClr val="tx1"/>
                  </a:solidFill>
                  <a:latin typeface="Berlin Sans FB" pitchFamily="34" charset="0"/>
                </a:rPr>
                <a:t>something</a:t>
              </a:r>
              <a:r>
                <a:rPr lang="es-ES" sz="3200" kern="1200">
                  <a:solidFill>
                    <a:schemeClr val="tx1"/>
                  </a:solidFill>
                  <a:latin typeface="Berlin Sans FB" pitchFamily="34" charset="0"/>
                </a:rPr>
                <a:t> </a:t>
              </a:r>
              <a:r>
                <a:rPr lang="es-ES" sz="3200" kern="1200" err="1">
                  <a:solidFill>
                    <a:schemeClr val="tx1"/>
                  </a:solidFill>
                  <a:latin typeface="Berlin Sans FB" pitchFamily="34" charset="0"/>
                </a:rPr>
                <a:t>one</a:t>
              </a:r>
              <a:r>
                <a:rPr lang="es-ES" sz="3200" kern="1200">
                  <a:solidFill>
                    <a:schemeClr val="tx1"/>
                  </a:solidFill>
                  <a:latin typeface="Berlin Sans FB" pitchFamily="34" charset="0"/>
                </a:rPr>
                <a:t> </a:t>
              </a:r>
              <a:r>
                <a:rPr lang="es-ES" sz="3200" kern="1200" err="1">
                  <a:solidFill>
                    <a:schemeClr val="tx1"/>
                  </a:solidFill>
                  <a:latin typeface="Berlin Sans FB" pitchFamily="34" charset="0"/>
                </a:rPr>
                <a:t>was</a:t>
              </a:r>
              <a:r>
                <a:rPr lang="es-ES" sz="3200" kern="1200">
                  <a:solidFill>
                    <a:schemeClr val="tx1"/>
                  </a:solidFill>
                  <a:latin typeface="Berlin Sans FB" pitchFamily="34" charset="0"/>
                </a:rPr>
                <a:t> </a:t>
              </a:r>
              <a:r>
                <a:rPr lang="es-ES" sz="3200" kern="1200" err="1">
                  <a:solidFill>
                    <a:schemeClr val="tx1"/>
                  </a:solidFill>
                  <a:latin typeface="Berlin Sans FB" pitchFamily="34" charset="0"/>
                </a:rPr>
                <a:t>called</a:t>
              </a:r>
              <a:r>
                <a:rPr lang="es-ES" sz="3200" kern="1200">
                  <a:solidFill>
                    <a:schemeClr val="tx1"/>
                  </a:solidFill>
                  <a:latin typeface="Berlin Sans FB" pitchFamily="34" charset="0"/>
                </a:rPr>
                <a:t> to </a:t>
              </a:r>
              <a:r>
                <a:rPr lang="es-ES" sz="3200" kern="1200" err="1">
                  <a:solidFill>
                    <a:schemeClr val="tx1"/>
                  </a:solidFill>
                  <a:latin typeface="Berlin Sans FB" pitchFamily="34" charset="0"/>
                </a:rPr>
                <a:t>by</a:t>
              </a:r>
              <a:r>
                <a:rPr lang="es-ES" sz="3200" kern="1200">
                  <a:solidFill>
                    <a:schemeClr val="tx1"/>
                  </a:solidFill>
                  <a:latin typeface="Berlin Sans FB" pitchFamily="34" charset="0"/>
                </a:rPr>
                <a:t> </a:t>
              </a:r>
              <a:r>
                <a:rPr lang="es-ES" sz="3200" kern="1200" err="1">
                  <a:solidFill>
                    <a:schemeClr val="tx1"/>
                  </a:solidFill>
                  <a:latin typeface="Berlin Sans FB" pitchFamily="34" charset="0"/>
                </a:rPr>
                <a:t>God</a:t>
              </a:r>
              <a:endParaRPr lang="es-ES" sz="3200" kern="1200">
                <a:solidFill>
                  <a:schemeClr val="tx1"/>
                </a:solidFill>
                <a:latin typeface="Berlin Sans FB" pitchFamily="34" charset="0"/>
              </a:endParaRPr>
            </a:p>
            <a:p>
              <a:pPr lvl="0" algn="l" defTabSz="488950">
                <a:lnSpc>
                  <a:spcPct val="90000"/>
                </a:lnSpc>
                <a:spcBef>
                  <a:spcPct val="0"/>
                </a:spcBef>
                <a:spcAft>
                  <a:spcPct val="35000"/>
                </a:spcAft>
              </a:pPr>
              <a:endParaRPr lang="es-ES" sz="3200" kern="1200">
                <a:solidFill>
                  <a:schemeClr val="tx1"/>
                </a:solidFill>
                <a:latin typeface="Berlin Sans FB" pitchFamily="34" charset="0"/>
              </a:endParaRPr>
            </a:p>
          </p:txBody>
        </p:sp>
      </p:grpSp>
      <p:grpSp>
        <p:nvGrpSpPr>
          <p:cNvPr id="11" name="10 Grupo"/>
          <p:cNvGrpSpPr/>
          <p:nvPr/>
        </p:nvGrpSpPr>
        <p:grpSpPr>
          <a:xfrm>
            <a:off x="0" y="4495800"/>
            <a:ext cx="12188825" cy="1828801"/>
            <a:chOff x="367093" y="3499730"/>
            <a:chExt cx="11718417" cy="1899244"/>
          </a:xfrm>
        </p:grpSpPr>
        <p:sp>
          <p:nvSpPr>
            <p:cNvPr id="12" name="11 Rectángulo redondeado"/>
            <p:cNvSpPr/>
            <p:nvPr/>
          </p:nvSpPr>
          <p:spPr>
            <a:xfrm>
              <a:off x="367093" y="3499730"/>
              <a:ext cx="11718417" cy="189924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12 Rectángulo"/>
            <p:cNvSpPr/>
            <p:nvPr/>
          </p:nvSpPr>
          <p:spPr>
            <a:xfrm>
              <a:off x="367094" y="3974540"/>
              <a:ext cx="11368170" cy="9303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16490" tIns="0" rIns="316490" bIns="0" numCol="1" spcCol="1270" anchor="ctr" anchorCtr="0">
              <a:noAutofit/>
            </a:bodyPr>
            <a:lstStyle/>
            <a:p>
              <a:pPr lvl="0" algn="l" defTabSz="355600">
                <a:lnSpc>
                  <a:spcPct val="90000"/>
                </a:lnSpc>
                <a:spcBef>
                  <a:spcPct val="0"/>
                </a:spcBef>
                <a:spcAft>
                  <a:spcPct val="35000"/>
                </a:spcAft>
              </a:pPr>
              <a:r>
                <a:rPr lang="en-US" sz="3200">
                  <a:solidFill>
                    <a:schemeClr val="tx1"/>
                  </a:solidFill>
                  <a:latin typeface="Berlin Sans FB" panose="020E0602020502020306" pitchFamily="34" charset="0"/>
                </a:rPr>
                <a:t>It </a:t>
              </a:r>
              <a:r>
                <a:rPr lang="en-US" sz="3200" kern="1200">
                  <a:solidFill>
                    <a:schemeClr val="tx1"/>
                  </a:solidFill>
                  <a:latin typeface="Berlin Sans FB" panose="020E0602020502020306" pitchFamily="34" charset="0"/>
                </a:rPr>
                <a:t>was understood that a person’s work -as in our case, medicine – was a true calling.</a:t>
              </a:r>
              <a:endParaRPr lang="es-ES" sz="3200" kern="1200">
                <a:solidFill>
                  <a:schemeClr val="tx1"/>
                </a:solidFill>
              </a:endParaRPr>
            </a:p>
          </p:txBody>
        </p:sp>
      </p:grpSp>
      <p:sp>
        <p:nvSpPr>
          <p:cNvPr id="23" name="22 Rectángulo"/>
          <p:cNvSpPr/>
          <p:nvPr/>
        </p:nvSpPr>
        <p:spPr>
          <a:xfrm>
            <a:off x="0" y="609600"/>
            <a:ext cx="12342812" cy="978729"/>
          </a:xfrm>
          <a:prstGeom prst="rect">
            <a:avLst/>
          </a:prstGeom>
        </p:spPr>
        <p:txBody>
          <a:bodyPr wrap="square">
            <a:spAutoFit/>
          </a:bodyPr>
          <a:lstStyle/>
          <a:p>
            <a:pPr lvl="0" defTabSz="1244600">
              <a:lnSpc>
                <a:spcPct val="90000"/>
              </a:lnSpc>
              <a:spcBef>
                <a:spcPct val="0"/>
              </a:spcBef>
              <a:spcAft>
                <a:spcPct val="35000"/>
              </a:spcAft>
            </a:pPr>
            <a:br>
              <a:rPr lang="en-US" sz="3200">
                <a:latin typeface="Berlin Sans FB" panose="020E0602020502020306" pitchFamily="34" charset="0"/>
              </a:rPr>
            </a:br>
            <a:endParaRPr lang="es-ES" sz="3200"/>
          </a:p>
        </p:txBody>
      </p:sp>
      <p:grpSp>
        <p:nvGrpSpPr>
          <p:cNvPr id="25" name="24 Grupo"/>
          <p:cNvGrpSpPr/>
          <p:nvPr/>
        </p:nvGrpSpPr>
        <p:grpSpPr>
          <a:xfrm>
            <a:off x="-1" y="228600"/>
            <a:ext cx="12188825" cy="1671593"/>
            <a:chOff x="0" y="339771"/>
            <a:chExt cx="11771358" cy="1138193"/>
          </a:xfrm>
        </p:grpSpPr>
        <p:sp>
          <p:nvSpPr>
            <p:cNvPr id="26" name="25 Rectángulo redondeado"/>
            <p:cNvSpPr/>
            <p:nvPr/>
          </p:nvSpPr>
          <p:spPr>
            <a:xfrm>
              <a:off x="0" y="339771"/>
              <a:ext cx="11771358" cy="113819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26 Rectángulo"/>
            <p:cNvSpPr/>
            <p:nvPr/>
          </p:nvSpPr>
          <p:spPr>
            <a:xfrm>
              <a:off x="55562" y="395333"/>
              <a:ext cx="11660234" cy="10270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2496" tIns="0" rIns="322496" bIns="0" numCol="1" spcCol="1270" anchor="ctr" anchorCtr="0">
              <a:noAutofit/>
            </a:bodyPr>
            <a:lstStyle/>
            <a:p>
              <a:pPr lvl="0" algn="l" defTabSz="1422400">
                <a:lnSpc>
                  <a:spcPct val="90000"/>
                </a:lnSpc>
                <a:spcBef>
                  <a:spcPct val="0"/>
                </a:spcBef>
                <a:spcAft>
                  <a:spcPct val="35000"/>
                </a:spcAft>
              </a:pPr>
              <a:endParaRPr lang="en-US" sz="3200" kern="1200">
                <a:solidFill>
                  <a:schemeClr val="tx1"/>
                </a:solidFill>
                <a:latin typeface="Berlin Sans FB" panose="020E0602020502020306" pitchFamily="34" charset="0"/>
              </a:endParaRPr>
            </a:p>
            <a:p>
              <a:pPr lvl="0" algn="l" defTabSz="1422400">
                <a:lnSpc>
                  <a:spcPct val="90000"/>
                </a:lnSpc>
                <a:spcBef>
                  <a:spcPct val="0"/>
                </a:spcBef>
                <a:spcAft>
                  <a:spcPct val="35000"/>
                </a:spcAft>
              </a:pPr>
              <a:r>
                <a:rPr lang="en-US" sz="3200" kern="1200">
                  <a:solidFill>
                    <a:schemeClr val="tx1"/>
                  </a:solidFill>
                  <a:latin typeface="Berlin Sans FB" panose="020E0602020502020306" pitchFamily="34" charset="0"/>
                </a:rPr>
                <a:t>Years ago, one’s vocation, was a calling, linked </a:t>
              </a:r>
              <a:r>
                <a:rPr lang="en-US" sz="3200">
                  <a:solidFill>
                    <a:schemeClr val="tx1"/>
                  </a:solidFill>
                  <a:latin typeface="Berlin Sans FB" panose="020E0602020502020306" pitchFamily="34" charset="0"/>
                </a:rPr>
                <a:t>our</a:t>
              </a:r>
              <a:r>
                <a:rPr lang="en-US" sz="3200" kern="1200">
                  <a:solidFill>
                    <a:schemeClr val="tx1"/>
                  </a:solidFill>
                  <a:latin typeface="Berlin Sans FB" panose="020E0602020502020306" pitchFamily="34" charset="0"/>
                </a:rPr>
                <a:t> Christian faith,</a:t>
              </a:r>
            </a:p>
            <a:p>
              <a:pPr lvl="0" algn="l" defTabSz="1422400">
                <a:lnSpc>
                  <a:spcPct val="90000"/>
                </a:lnSpc>
                <a:spcBef>
                  <a:spcPct val="0"/>
                </a:spcBef>
                <a:spcAft>
                  <a:spcPct val="35000"/>
                </a:spcAft>
              </a:pPr>
              <a:r>
                <a:rPr lang="en-US" sz="3200" kern="1200">
                  <a:solidFill>
                    <a:schemeClr val="tx1"/>
                  </a:solidFill>
                  <a:latin typeface="Berlin Sans FB" panose="020E0602020502020306" pitchFamily="34" charset="0"/>
                </a:rPr>
                <a:t>                               “the call of God” </a:t>
              </a:r>
              <a:br>
                <a:rPr lang="en-US" sz="3200" kern="1200">
                  <a:solidFill>
                    <a:schemeClr val="tx1"/>
                  </a:solidFill>
                  <a:latin typeface="Berlin Sans FB" panose="020E0602020502020306" pitchFamily="34" charset="0"/>
                </a:rPr>
              </a:br>
              <a:endParaRPr lang="es-ES" sz="3200" kern="1200">
                <a:solidFill>
                  <a:schemeClr val="tx1"/>
                </a:solidFill>
                <a:latin typeface="Berlin Sans FB" panose="020E0602020502020306"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E5137D0E-4A4F-4307-8994-C1891D747D59}" type="slidenum">
              <a:rPr lang="es-ES" smtClean="0"/>
              <a:pPr/>
              <a:t>30</a:t>
            </a:fld>
            <a:endParaRPr lang="es-ES"/>
          </a:p>
        </p:txBody>
      </p:sp>
      <p:sp>
        <p:nvSpPr>
          <p:cNvPr id="4" name="3 Pergamino horizontal"/>
          <p:cNvSpPr/>
          <p:nvPr/>
        </p:nvSpPr>
        <p:spPr>
          <a:xfrm>
            <a:off x="227012" y="152400"/>
            <a:ext cx="11811000" cy="64770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600" b="1">
                <a:solidFill>
                  <a:schemeClr val="tx1"/>
                </a:solidFill>
                <a:latin typeface="Berlin Sans FB" pitchFamily="34" charset="0"/>
              </a:rPr>
              <a:t>Christian </a:t>
            </a:r>
            <a:r>
              <a:rPr lang="en-US" sz="3600" b="1">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Healthcare</a:t>
            </a:r>
            <a:r>
              <a:rPr lang="es-ES" sz="3600"/>
              <a:t> </a:t>
            </a:r>
            <a:r>
              <a:rPr lang="en-US" sz="3600" b="1">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professionals </a:t>
            </a:r>
            <a:br>
              <a:rPr lang="en-US" sz="3600" b="1">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br>
            <a: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were</a:t>
            </a:r>
            <a:r>
              <a:rPr lang="en-US" sz="3600" b="1">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 </a:t>
            </a:r>
            <a: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encouraged to pay particular attention to spirituality, </a:t>
            </a:r>
          </a:p>
          <a:p>
            <a: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“so that this fundamental dimension of the person, </a:t>
            </a:r>
            <a:b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br>
            <a: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often neglected in our time, but so important, </a:t>
            </a:r>
            <a:b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br>
            <a: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is rediscovered and appreciated, especially </a:t>
            </a:r>
            <a:b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br>
            <a: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for those who live with illness, or are close to those who suffer.”</a:t>
            </a:r>
            <a:endParaRPr lang="es-ES" sz="3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1"/>
          </p:nvPr>
        </p:nvSpPr>
        <p:spPr>
          <a:xfrm>
            <a:off x="303212" y="228600"/>
            <a:ext cx="11658600" cy="6324600"/>
          </a:xfrm>
        </p:spPr>
        <p:txBody>
          <a:bodyPr>
            <a:noAutofit/>
          </a:bodyPr>
          <a:lstStyle/>
          <a:p>
            <a:pPr algn="ctr"/>
            <a:endParaRPr lang="es-ES" sz="6600">
              <a:latin typeface="Berlin Sans FB" pitchFamily="34" charset="0"/>
            </a:endParaRPr>
          </a:p>
          <a:p>
            <a:pPr algn="ctr"/>
            <a:r>
              <a:rPr lang="es-ES" sz="6600">
                <a:latin typeface="Berlin Sans FB" pitchFamily="34" charset="0"/>
              </a:rPr>
              <a:t>Modern medicine  </a:t>
            </a:r>
          </a:p>
          <a:p>
            <a:pPr algn="ctr"/>
            <a:r>
              <a:rPr lang="es-ES" sz="6600">
                <a:latin typeface="Berlin Sans FB" pitchFamily="34" charset="0"/>
              </a:rPr>
              <a:t>and </a:t>
            </a:r>
            <a:r>
              <a:rPr lang="es-ES" sz="6600" err="1">
                <a:latin typeface="Berlin Sans FB" pitchFamily="34" charset="0"/>
              </a:rPr>
              <a:t>society</a:t>
            </a:r>
            <a:r>
              <a:rPr lang="es-ES" sz="6600">
                <a:latin typeface="Berlin Sans FB" pitchFamily="34" charset="0"/>
              </a:rPr>
              <a:t> </a:t>
            </a:r>
          </a:p>
          <a:p>
            <a:pPr algn="ctr"/>
            <a:r>
              <a:rPr lang="es-ES" sz="6600">
                <a:latin typeface="Berlin Sans FB" pitchFamily="34" charset="0"/>
              </a:rPr>
              <a:t>pose </a:t>
            </a:r>
            <a:r>
              <a:rPr lang="es-ES" sz="6600" err="1">
                <a:latin typeface="Berlin Sans FB" pitchFamily="34" charset="0"/>
              </a:rPr>
              <a:t>challenges</a:t>
            </a:r>
            <a:r>
              <a:rPr lang="es-ES" sz="6600">
                <a:latin typeface="Berlin Sans FB" pitchFamily="34" charset="0"/>
              </a:rPr>
              <a:t> to </a:t>
            </a:r>
            <a:r>
              <a:rPr lang="es-ES" sz="6600" err="1">
                <a:latin typeface="Berlin Sans FB" pitchFamily="34" charset="0"/>
              </a:rPr>
              <a:t>the</a:t>
            </a:r>
            <a:endParaRPr lang="es-ES" sz="6600">
              <a:latin typeface="Berlin Sans FB" pitchFamily="34" charset="0"/>
            </a:endParaRPr>
          </a:p>
          <a:p>
            <a:pPr algn="ctr"/>
            <a:r>
              <a:rPr lang="es-ES" sz="6600">
                <a:latin typeface="Berlin Sans FB" pitchFamily="34" charset="0"/>
              </a:rPr>
              <a:t>Christian Medical </a:t>
            </a:r>
            <a:r>
              <a:rPr lang="es-ES" sz="6600" err="1">
                <a:latin typeface="Berlin Sans FB" pitchFamily="34" charset="0"/>
              </a:rPr>
              <a:t>Vocation</a:t>
            </a:r>
            <a:endParaRPr lang="es-ES" sz="6600">
              <a:latin typeface="Berlin Sans FB" pitchFamily="34" charset="0"/>
            </a:endParaRPr>
          </a:p>
          <a:p>
            <a:pPr algn="ctr"/>
            <a:endParaRPr lang="es-ES" sz="6600">
              <a:latin typeface="Berlin Sans FB" pitchFamily="34" charset="0"/>
            </a:endParaRPr>
          </a:p>
          <a:p>
            <a:pPr algn="ctr"/>
            <a:endParaRPr lang="es-ES" sz="6600">
              <a:latin typeface="Berlin Sans FB" pitchFamily="34" charset="0"/>
            </a:endParaRPr>
          </a:p>
        </p:txBody>
      </p:sp>
      <p:sp>
        <p:nvSpPr>
          <p:cNvPr id="5" name="4 Marcador de número de diapositiva"/>
          <p:cNvSpPr>
            <a:spLocks noGrp="1"/>
          </p:cNvSpPr>
          <p:nvPr>
            <p:ph type="sldNum" sz="quarter" idx="12"/>
          </p:nvPr>
        </p:nvSpPr>
        <p:spPr/>
        <p:txBody>
          <a:bodyPr/>
          <a:lstStyle/>
          <a:p>
            <a:fld id="{E5137D0E-4A4F-4307-8994-C1891D747D59}" type="slidenum">
              <a:rPr lang="es-ES" smtClean="0"/>
              <a:pPr/>
              <a:t>31</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 y="304800"/>
            <a:ext cx="12188825" cy="457200"/>
          </a:xfrm>
        </p:spPr>
        <p:txBody>
          <a:bodyPr>
            <a:normAutofit fontScale="90000"/>
          </a:bodyPr>
          <a:lstStyle/>
          <a:p>
            <a:pPr algn="ctr"/>
            <a:r>
              <a:rPr lang="es-ES" err="1">
                <a:latin typeface="Berlin Sans FB" pitchFamily="34" charset="0"/>
              </a:rPr>
              <a:t>Challenges</a:t>
            </a:r>
            <a:r>
              <a:rPr lang="es-ES">
                <a:latin typeface="Berlin Sans FB" pitchFamily="34" charset="0"/>
              </a:rPr>
              <a:t> to a medical </a:t>
            </a:r>
            <a:r>
              <a:rPr lang="es-ES" err="1">
                <a:latin typeface="Berlin Sans FB" pitchFamily="34" charset="0"/>
              </a:rPr>
              <a:t>vocation</a:t>
            </a:r>
            <a:r>
              <a:rPr lang="es-ES">
                <a:latin typeface="Berlin Sans FB" pitchFamily="34" charset="0"/>
              </a:rPr>
              <a:t> </a:t>
            </a:r>
            <a:r>
              <a:rPr lang="es-ES" err="1">
                <a:latin typeface="Berlin Sans FB" pitchFamily="34" charset="0"/>
              </a:rPr>
              <a:t>include</a:t>
            </a:r>
            <a:r>
              <a:rPr lang="es-ES">
                <a:latin typeface="Berlin Sans FB" pitchFamily="34" charset="0"/>
              </a:rPr>
              <a:t>:</a:t>
            </a:r>
          </a:p>
        </p:txBody>
      </p:sp>
      <p:sp>
        <p:nvSpPr>
          <p:cNvPr id="3" name="2 Marcador de contenido"/>
          <p:cNvSpPr>
            <a:spLocks noGrp="1"/>
          </p:cNvSpPr>
          <p:nvPr>
            <p:ph idx="1"/>
          </p:nvPr>
        </p:nvSpPr>
        <p:spPr>
          <a:xfrm>
            <a:off x="0" y="1676400"/>
            <a:ext cx="12188825" cy="3733800"/>
          </a:xfrm>
        </p:spPr>
        <p:txBody>
          <a:bodyPr>
            <a:noAutofit/>
          </a:bodyPr>
          <a:lstStyle/>
          <a:p>
            <a:r>
              <a:rPr lang="es-ES" sz="2400" err="1">
                <a:latin typeface="Berlin Sans FB" pitchFamily="34" charset="0"/>
              </a:rPr>
              <a:t>Challenges</a:t>
            </a:r>
            <a:r>
              <a:rPr lang="es-ES" sz="2400">
                <a:latin typeface="Berlin Sans FB" pitchFamily="34" charset="0"/>
              </a:rPr>
              <a:t> to </a:t>
            </a:r>
            <a:r>
              <a:rPr lang="es-ES" sz="2400" err="1">
                <a:latin typeface="Berlin Sans FB" pitchFamily="34" charset="0"/>
              </a:rPr>
              <a:t>the</a:t>
            </a:r>
            <a:r>
              <a:rPr lang="es-ES" sz="2400">
                <a:latin typeface="Berlin Sans FB" pitchFamily="34" charset="0"/>
              </a:rPr>
              <a:t> </a:t>
            </a:r>
            <a:r>
              <a:rPr lang="es-ES" sz="2400" err="1">
                <a:latin typeface="Berlin Sans FB" pitchFamily="34" charset="0"/>
              </a:rPr>
              <a:t>value</a:t>
            </a:r>
            <a:r>
              <a:rPr lang="es-ES" sz="2400">
                <a:latin typeface="Berlin Sans FB" pitchFamily="34" charset="0"/>
              </a:rPr>
              <a:t> and </a:t>
            </a:r>
            <a:r>
              <a:rPr lang="es-ES" sz="2400" err="1">
                <a:latin typeface="Berlin Sans FB" pitchFamily="34" charset="0"/>
              </a:rPr>
              <a:t>dignity</a:t>
            </a:r>
            <a:r>
              <a:rPr lang="es-ES" sz="2400">
                <a:latin typeface="Berlin Sans FB" pitchFamily="34" charset="0"/>
              </a:rPr>
              <a:t> of human </a:t>
            </a:r>
            <a:r>
              <a:rPr lang="es-ES" sz="2400" err="1">
                <a:latin typeface="Berlin Sans FB" pitchFamily="34" charset="0"/>
              </a:rPr>
              <a:t>life</a:t>
            </a:r>
            <a:r>
              <a:rPr lang="es-ES" sz="2400">
                <a:latin typeface="Berlin Sans FB" pitchFamily="34" charset="0"/>
              </a:rPr>
              <a:t> </a:t>
            </a:r>
            <a:r>
              <a:rPr lang="es-ES" sz="2400" err="1">
                <a:latin typeface="Berlin Sans FB" pitchFamily="34" charset="0"/>
              </a:rPr>
              <a:t>from</a:t>
            </a:r>
            <a:r>
              <a:rPr lang="es-ES" sz="2400">
                <a:latin typeface="Berlin Sans FB" pitchFamily="34" charset="0"/>
              </a:rPr>
              <a:t> </a:t>
            </a:r>
            <a:r>
              <a:rPr lang="es-ES" sz="2400" err="1">
                <a:latin typeface="Berlin Sans FB" pitchFamily="34" charset="0"/>
              </a:rPr>
              <a:t>it’s</a:t>
            </a:r>
            <a:r>
              <a:rPr lang="es-ES" sz="2400">
                <a:latin typeface="Berlin Sans FB" pitchFamily="34" charset="0"/>
              </a:rPr>
              <a:t> </a:t>
            </a:r>
            <a:r>
              <a:rPr lang="es-ES" sz="2400" err="1">
                <a:latin typeface="Berlin Sans FB" pitchFamily="34" charset="0"/>
              </a:rPr>
              <a:t>beginning</a:t>
            </a:r>
            <a:r>
              <a:rPr lang="es-ES" sz="2400">
                <a:latin typeface="Berlin Sans FB" pitchFamily="34" charset="0"/>
              </a:rPr>
              <a:t> to </a:t>
            </a:r>
            <a:r>
              <a:rPr lang="es-ES" sz="2400" err="1">
                <a:latin typeface="Berlin Sans FB" pitchFamily="34" charset="0"/>
              </a:rPr>
              <a:t>it’s</a:t>
            </a:r>
            <a:r>
              <a:rPr lang="es-ES" sz="2400">
                <a:latin typeface="Berlin Sans FB" pitchFamily="34" charset="0"/>
              </a:rPr>
              <a:t> natural </a:t>
            </a:r>
            <a:r>
              <a:rPr lang="es-ES" sz="2400" err="1">
                <a:latin typeface="Berlin Sans FB" pitchFamily="34" charset="0"/>
              </a:rPr>
              <a:t>end</a:t>
            </a:r>
            <a:r>
              <a:rPr lang="es-ES" sz="2400">
                <a:latin typeface="Berlin Sans FB" pitchFamily="34" charset="0"/>
              </a:rPr>
              <a:t>          </a:t>
            </a:r>
            <a:r>
              <a:rPr lang="es-ES" sz="2400" err="1">
                <a:latin typeface="Berlin Sans FB" pitchFamily="34" charset="0"/>
              </a:rPr>
              <a:t>ie</a:t>
            </a:r>
            <a:r>
              <a:rPr lang="es-ES" sz="2400">
                <a:latin typeface="Berlin Sans FB" pitchFamily="34" charset="0"/>
              </a:rPr>
              <a:t> </a:t>
            </a:r>
            <a:r>
              <a:rPr lang="es-ES" sz="2400" err="1">
                <a:latin typeface="Berlin Sans FB" pitchFamily="34" charset="0"/>
              </a:rPr>
              <a:t>abortion</a:t>
            </a:r>
            <a:r>
              <a:rPr lang="es-ES" sz="2400">
                <a:latin typeface="Berlin Sans FB" pitchFamily="34" charset="0"/>
              </a:rPr>
              <a:t> and </a:t>
            </a:r>
            <a:r>
              <a:rPr lang="es-ES" sz="2400" err="1">
                <a:latin typeface="Berlin Sans FB" pitchFamily="34" charset="0"/>
              </a:rPr>
              <a:t>euthanasia</a:t>
            </a:r>
            <a:endParaRPr lang="es-ES" sz="2400">
              <a:latin typeface="Berlin Sans FB" pitchFamily="34" charset="0"/>
            </a:endParaRPr>
          </a:p>
          <a:p>
            <a:r>
              <a:rPr lang="es-ES" sz="2400" err="1">
                <a:latin typeface="Berlin Sans FB" pitchFamily="34" charset="0"/>
              </a:rPr>
              <a:t>Preimplantation</a:t>
            </a:r>
            <a:r>
              <a:rPr lang="es-ES" sz="2400">
                <a:latin typeface="Berlin Sans FB" pitchFamily="34" charset="0"/>
              </a:rPr>
              <a:t> </a:t>
            </a:r>
            <a:r>
              <a:rPr lang="es-ES" sz="2400" err="1">
                <a:latin typeface="Berlin Sans FB" pitchFamily="34" charset="0"/>
              </a:rPr>
              <a:t>Genetic</a:t>
            </a:r>
            <a:r>
              <a:rPr lang="es-ES" sz="2400">
                <a:latin typeface="Berlin Sans FB" pitchFamily="34" charset="0"/>
              </a:rPr>
              <a:t> Diagnosis, Non-</a:t>
            </a:r>
            <a:r>
              <a:rPr lang="es-ES" sz="2400" err="1">
                <a:latin typeface="Berlin Sans FB" pitchFamily="34" charset="0"/>
              </a:rPr>
              <a:t>invasive</a:t>
            </a:r>
            <a:r>
              <a:rPr lang="es-ES" sz="2400">
                <a:latin typeface="Berlin Sans FB" pitchFamily="34" charset="0"/>
              </a:rPr>
              <a:t> Prenatal </a:t>
            </a:r>
            <a:r>
              <a:rPr lang="es-ES" sz="2400" err="1">
                <a:latin typeface="Berlin Sans FB" pitchFamily="34" charset="0"/>
              </a:rPr>
              <a:t>Testing</a:t>
            </a:r>
            <a:r>
              <a:rPr lang="es-ES" sz="2400">
                <a:latin typeface="Berlin Sans FB" pitchFamily="34" charset="0"/>
              </a:rPr>
              <a:t>.                                         </a:t>
            </a:r>
            <a:r>
              <a:rPr lang="es-ES" sz="2400" err="1">
                <a:latin typeface="Berlin Sans FB" pitchFamily="34" charset="0"/>
              </a:rPr>
              <a:t>eg</a:t>
            </a:r>
            <a:r>
              <a:rPr lang="es-ES" sz="2400">
                <a:latin typeface="Berlin Sans FB" pitchFamily="34" charset="0"/>
              </a:rPr>
              <a:t> </a:t>
            </a:r>
            <a:r>
              <a:rPr lang="es-ES" sz="2400" err="1">
                <a:latin typeface="Berlin Sans FB" pitchFamily="34" charset="0"/>
              </a:rPr>
              <a:t>Savulescu</a:t>
            </a:r>
            <a:r>
              <a:rPr lang="es-ES" sz="2400">
                <a:latin typeface="Berlin Sans FB" pitchFamily="34" charset="0"/>
              </a:rPr>
              <a:t> opines </a:t>
            </a:r>
            <a:r>
              <a:rPr lang="es-ES" sz="2400" err="1">
                <a:latin typeface="Berlin Sans FB" pitchFamily="34" charset="0"/>
              </a:rPr>
              <a:t>that</a:t>
            </a:r>
            <a:r>
              <a:rPr lang="es-ES" sz="2400">
                <a:latin typeface="Berlin Sans FB" pitchFamily="34" charset="0"/>
              </a:rPr>
              <a:t> </a:t>
            </a:r>
            <a:r>
              <a:rPr lang="es-ES" sz="2400" err="1">
                <a:latin typeface="Berlin Sans FB" pitchFamily="34" charset="0"/>
              </a:rPr>
              <a:t>parents</a:t>
            </a:r>
            <a:r>
              <a:rPr lang="es-ES" sz="2400">
                <a:latin typeface="Berlin Sans FB" pitchFamily="34" charset="0"/>
              </a:rPr>
              <a:t> </a:t>
            </a:r>
            <a:r>
              <a:rPr lang="es-ES" sz="2400" err="1">
                <a:latin typeface="Berlin Sans FB" pitchFamily="34" charset="0"/>
              </a:rPr>
              <a:t>have</a:t>
            </a:r>
            <a:r>
              <a:rPr lang="es-ES" sz="2400">
                <a:latin typeface="Berlin Sans FB" pitchFamily="34" charset="0"/>
              </a:rPr>
              <a:t> a “moral” </a:t>
            </a:r>
            <a:r>
              <a:rPr lang="es-ES" sz="2400" err="1">
                <a:latin typeface="Berlin Sans FB" pitchFamily="34" charset="0"/>
              </a:rPr>
              <a:t>obligation</a:t>
            </a:r>
            <a:r>
              <a:rPr lang="es-ES" sz="2400">
                <a:latin typeface="Berlin Sans FB" pitchFamily="34" charset="0"/>
              </a:rPr>
              <a:t> to test and “</a:t>
            </a:r>
            <a:r>
              <a:rPr lang="es-ES" sz="2400" err="1">
                <a:latin typeface="Berlin Sans FB" pitchFamily="34" charset="0"/>
              </a:rPr>
              <a:t>select</a:t>
            </a:r>
            <a:r>
              <a:rPr lang="es-ES" sz="2400">
                <a:latin typeface="Berlin Sans FB" pitchFamily="34" charset="0"/>
              </a:rPr>
              <a:t>.” </a:t>
            </a:r>
          </a:p>
          <a:p>
            <a:r>
              <a:rPr lang="en-US" sz="2400">
                <a:latin typeface="Berlin Sans FB" pitchFamily="34" charset="0"/>
              </a:rPr>
              <a:t>Creating embryos for reproductive or therapeutic research </a:t>
            </a:r>
            <a:r>
              <a:rPr lang="en-US" sz="2400" err="1">
                <a:latin typeface="Berlin Sans FB" pitchFamily="34" charset="0"/>
              </a:rPr>
              <a:t>eg</a:t>
            </a:r>
            <a:r>
              <a:rPr lang="en-US" sz="2400">
                <a:latin typeface="Berlin Sans FB" pitchFamily="34" charset="0"/>
              </a:rPr>
              <a:t> human cloning, </a:t>
            </a:r>
            <a:r>
              <a:rPr lang="en-US" sz="2400" err="1">
                <a:latin typeface="Berlin Sans FB" pitchFamily="34" charset="0"/>
              </a:rPr>
              <a:t>embroyonic</a:t>
            </a:r>
            <a:r>
              <a:rPr lang="en-US" sz="2400">
                <a:latin typeface="Berlin Sans FB" pitchFamily="34" charset="0"/>
              </a:rPr>
              <a:t> stem cells. </a:t>
            </a:r>
            <a:r>
              <a:rPr lang="en-US" sz="2400" i="1">
                <a:latin typeface="Berlin Sans FB" pitchFamily="34" charset="0"/>
              </a:rPr>
              <a:t>One life cannot be eliminated for the purpose of saving another.</a:t>
            </a:r>
          </a:p>
          <a:p>
            <a:r>
              <a:rPr lang="en-US" sz="2400">
                <a:latin typeface="Berlin Sans FB" pitchFamily="34" charset="0"/>
              </a:rPr>
              <a:t>Assisted Reproductive Technologies, including surrogacy</a:t>
            </a:r>
          </a:p>
          <a:p>
            <a:r>
              <a:rPr lang="en-US" sz="2400">
                <a:latin typeface="Berlin Sans FB" pitchFamily="34" charset="0"/>
              </a:rPr>
              <a:t>Transhumanism (can and should man be changed?)</a:t>
            </a:r>
          </a:p>
          <a:p>
            <a:endParaRPr lang="en-US" sz="2400">
              <a:latin typeface="Berlin Sans FB" pitchFamily="34" charset="0"/>
            </a:endParaRPr>
          </a:p>
          <a:p>
            <a:pPr marL="0" indent="0">
              <a:buNone/>
            </a:pPr>
            <a:endParaRPr lang="es-ES" sz="2400">
              <a:latin typeface="Berlin Sans FB" pitchFamily="34" charset="0"/>
            </a:endParaRPr>
          </a:p>
          <a:p>
            <a:endParaRPr lang="es-ES" sz="2400">
              <a:latin typeface="Berlin Sans FB" pitchFamily="34" charset="0"/>
            </a:endParaRPr>
          </a:p>
          <a:p>
            <a:endParaRPr lang="es-ES" sz="2400">
              <a:latin typeface="Berlin Sans FB" pitchFamily="34" charset="0"/>
            </a:endParaRPr>
          </a:p>
        </p:txBody>
      </p:sp>
      <p:sp>
        <p:nvSpPr>
          <p:cNvPr id="5" name="4 Marcador de número de diapositiva"/>
          <p:cNvSpPr>
            <a:spLocks noGrp="1"/>
          </p:cNvSpPr>
          <p:nvPr>
            <p:ph type="sldNum" sz="quarter" idx="12"/>
          </p:nvPr>
        </p:nvSpPr>
        <p:spPr/>
        <p:txBody>
          <a:bodyPr/>
          <a:lstStyle/>
          <a:p>
            <a:fld id="{E5137D0E-4A4F-4307-8994-C1891D747D59}" type="slidenum">
              <a:rPr lang="es-ES" smtClean="0"/>
              <a:pPr/>
              <a:t>32</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 y="381000"/>
            <a:ext cx="12188825" cy="457200"/>
          </a:xfrm>
        </p:spPr>
        <p:txBody>
          <a:bodyPr>
            <a:normAutofit fontScale="90000"/>
          </a:bodyPr>
          <a:lstStyle/>
          <a:p>
            <a:pPr algn="ctr"/>
            <a:r>
              <a:rPr lang="es-ES" err="1">
                <a:latin typeface="Berlin Sans FB" pitchFamily="34" charset="0"/>
              </a:rPr>
              <a:t>Challenges</a:t>
            </a:r>
            <a:r>
              <a:rPr lang="es-ES">
                <a:latin typeface="Berlin Sans FB" pitchFamily="34" charset="0"/>
              </a:rPr>
              <a:t> to a medical </a:t>
            </a:r>
            <a:r>
              <a:rPr lang="es-ES" err="1">
                <a:latin typeface="Berlin Sans FB" pitchFamily="34" charset="0"/>
              </a:rPr>
              <a:t>vocation</a:t>
            </a:r>
            <a:r>
              <a:rPr lang="es-ES">
                <a:latin typeface="Berlin Sans FB" pitchFamily="34" charset="0"/>
              </a:rPr>
              <a:t> </a:t>
            </a:r>
            <a:r>
              <a:rPr lang="es-ES" err="1">
                <a:latin typeface="Berlin Sans FB" pitchFamily="34" charset="0"/>
              </a:rPr>
              <a:t>include</a:t>
            </a:r>
            <a:r>
              <a:rPr lang="es-ES">
                <a:latin typeface="Berlin Sans FB" pitchFamily="34" charset="0"/>
              </a:rPr>
              <a:t>:</a:t>
            </a:r>
          </a:p>
        </p:txBody>
      </p:sp>
      <p:sp>
        <p:nvSpPr>
          <p:cNvPr id="3" name="2 Marcador de contenido"/>
          <p:cNvSpPr>
            <a:spLocks noGrp="1"/>
          </p:cNvSpPr>
          <p:nvPr>
            <p:ph idx="1"/>
          </p:nvPr>
        </p:nvSpPr>
        <p:spPr>
          <a:xfrm>
            <a:off x="0" y="1828800"/>
            <a:ext cx="12188825" cy="3886200"/>
          </a:xfrm>
        </p:spPr>
        <p:txBody>
          <a:bodyPr>
            <a:noAutofit/>
          </a:bodyPr>
          <a:lstStyle/>
          <a:p>
            <a:r>
              <a:rPr lang="en-US" sz="2400">
                <a:latin typeface="Berlin Sans FB" pitchFamily="34" charset="0"/>
              </a:rPr>
              <a:t>Robotics- can robots treat patients?</a:t>
            </a:r>
          </a:p>
          <a:p>
            <a:r>
              <a:rPr lang="en-US" sz="2400" err="1">
                <a:latin typeface="Berlin Sans FB" pitchFamily="34" charset="0"/>
              </a:rPr>
              <a:t>Optimising</a:t>
            </a:r>
            <a:r>
              <a:rPr lang="en-US" sz="2400">
                <a:latin typeface="Berlin Sans FB" pitchFamily="34" charset="0"/>
              </a:rPr>
              <a:t> the welfare of society- the greatest wellbeing for whom? For all?</a:t>
            </a:r>
            <a:endParaRPr lang="es-ES" sz="2400">
              <a:latin typeface="Berlin Sans FB" pitchFamily="34" charset="0"/>
            </a:endParaRPr>
          </a:p>
          <a:p>
            <a:r>
              <a:rPr lang="en-US" sz="2400">
                <a:latin typeface="Berlin Sans FB" pitchFamily="34" charset="0"/>
              </a:rPr>
              <a:t>Elevating patient autonomy so as to enable treatment that is not medically indicated?</a:t>
            </a:r>
          </a:p>
          <a:p>
            <a:r>
              <a:rPr lang="es-ES" sz="2400" err="1">
                <a:latin typeface="Berlin Sans FB" pitchFamily="34" charset="0"/>
              </a:rPr>
              <a:t>Ethics</a:t>
            </a:r>
            <a:r>
              <a:rPr lang="es-ES" sz="2400">
                <a:latin typeface="Berlin Sans FB" pitchFamily="34" charset="0"/>
              </a:rPr>
              <a:t>, </a:t>
            </a:r>
            <a:r>
              <a:rPr lang="es-ES" sz="2400" err="1">
                <a:latin typeface="Berlin Sans FB" pitchFamily="34" charset="0"/>
              </a:rPr>
              <a:t>law</a:t>
            </a:r>
            <a:r>
              <a:rPr lang="es-ES" sz="2400">
                <a:latin typeface="Berlin Sans FB" pitchFamily="34" charset="0"/>
              </a:rPr>
              <a:t> and "</a:t>
            </a:r>
            <a:r>
              <a:rPr lang="es-ES" sz="2400" err="1">
                <a:latin typeface="Berlin Sans FB" pitchFamily="34" charset="0"/>
              </a:rPr>
              <a:t>legislation</a:t>
            </a:r>
            <a:r>
              <a:rPr lang="es-ES" sz="2400">
                <a:latin typeface="Berlin Sans FB" pitchFamily="34" charset="0"/>
              </a:rPr>
              <a:t>” </a:t>
            </a:r>
          </a:p>
          <a:p>
            <a:r>
              <a:rPr lang="es-ES" sz="2400" err="1">
                <a:latin typeface="Berlin Sans FB" pitchFamily="34" charset="0"/>
              </a:rPr>
              <a:t>Gender</a:t>
            </a:r>
            <a:r>
              <a:rPr lang="es-ES" sz="2400">
                <a:latin typeface="Berlin Sans FB" pitchFamily="34" charset="0"/>
              </a:rPr>
              <a:t> </a:t>
            </a:r>
            <a:r>
              <a:rPr lang="es-ES" sz="2400" err="1">
                <a:latin typeface="Berlin Sans FB" pitchFamily="34" charset="0"/>
              </a:rPr>
              <a:t>situations</a:t>
            </a:r>
            <a:endParaRPr lang="es-ES" sz="2400">
              <a:latin typeface="Berlin Sans FB" pitchFamily="34" charset="0"/>
            </a:endParaRPr>
          </a:p>
          <a:p>
            <a:r>
              <a:rPr lang="es-ES" sz="2400" err="1">
                <a:latin typeface="Berlin Sans FB" pitchFamily="34" charset="0"/>
              </a:rPr>
              <a:t>Bureaucracy</a:t>
            </a:r>
            <a:r>
              <a:rPr lang="es-ES" sz="2400">
                <a:latin typeface="Berlin Sans FB" pitchFamily="34" charset="0"/>
              </a:rPr>
              <a:t>, </a:t>
            </a:r>
            <a:r>
              <a:rPr lang="es-ES" sz="2400" err="1">
                <a:latin typeface="Berlin Sans FB" pitchFamily="34" charset="0"/>
              </a:rPr>
              <a:t>politicization</a:t>
            </a:r>
            <a:r>
              <a:rPr lang="es-ES" sz="2400">
                <a:latin typeface="Berlin Sans FB" pitchFamily="34" charset="0"/>
              </a:rPr>
              <a:t> and </a:t>
            </a:r>
            <a:r>
              <a:rPr lang="es-ES" sz="2400" err="1">
                <a:latin typeface="Berlin Sans FB" pitchFamily="34" charset="0"/>
              </a:rPr>
              <a:t>commercialization</a:t>
            </a:r>
            <a:endParaRPr lang="es-ES" sz="2400">
              <a:latin typeface="Berlin Sans FB" pitchFamily="34" charset="0"/>
            </a:endParaRPr>
          </a:p>
          <a:p>
            <a:endParaRPr lang="es-ES" sz="2400">
              <a:latin typeface="Berlin Sans FB" pitchFamily="34" charset="0"/>
            </a:endParaRPr>
          </a:p>
          <a:p>
            <a:endParaRPr lang="es-ES" sz="2400">
              <a:latin typeface="Berlin Sans FB" pitchFamily="34" charset="0"/>
            </a:endParaRPr>
          </a:p>
          <a:p>
            <a:endParaRPr lang="es-ES" sz="2400">
              <a:latin typeface="Berlin Sans FB" pitchFamily="34" charset="0"/>
            </a:endParaRPr>
          </a:p>
        </p:txBody>
      </p:sp>
      <p:sp>
        <p:nvSpPr>
          <p:cNvPr id="5" name="4 Marcador de número de diapositiva"/>
          <p:cNvSpPr>
            <a:spLocks noGrp="1"/>
          </p:cNvSpPr>
          <p:nvPr>
            <p:ph type="sldNum" sz="quarter" idx="12"/>
          </p:nvPr>
        </p:nvSpPr>
        <p:spPr/>
        <p:txBody>
          <a:bodyPr/>
          <a:lstStyle/>
          <a:p>
            <a:fld id="{E5137D0E-4A4F-4307-8994-C1891D747D59}" type="slidenum">
              <a:rPr lang="es-ES" smtClean="0"/>
              <a:pPr/>
              <a:t>33</a:t>
            </a:fld>
            <a:endParaRPr lang="es-ES"/>
          </a:p>
        </p:txBody>
      </p:sp>
    </p:spTree>
    <p:extLst>
      <p:ext uri="{BB962C8B-B14F-4D97-AF65-F5344CB8AC3E}">
        <p14:creationId xmlns:p14="http://schemas.microsoft.com/office/powerpoint/2010/main" val="247537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505048076"/>
              </p:ext>
            </p:extLst>
          </p:nvPr>
        </p:nvGraphicFramePr>
        <p:xfrm>
          <a:off x="685799" y="76200"/>
          <a:ext cx="12114213"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8456612" y="381000"/>
            <a:ext cx="2874505" cy="584775"/>
          </a:xfrm>
          <a:prstGeom prst="rect">
            <a:avLst/>
          </a:prstGeom>
          <a:noFill/>
        </p:spPr>
        <p:txBody>
          <a:bodyPr wrap="none" rtlCol="0">
            <a:spAutoFit/>
          </a:bodyPr>
          <a:lstStyle/>
          <a:p>
            <a:r>
              <a:rPr lang="es-ES" sz="3200" err="1">
                <a:latin typeface="Berlin Sans FB" pitchFamily="34" charset="0"/>
              </a:rPr>
              <a:t>Life</a:t>
            </a:r>
            <a:r>
              <a:rPr lang="es-ES" sz="3200">
                <a:latin typeface="Berlin Sans FB" pitchFamily="34" charset="0"/>
              </a:rPr>
              <a:t> </a:t>
            </a:r>
            <a:r>
              <a:rPr lang="es-ES" sz="3200" err="1">
                <a:latin typeface="Berlin Sans FB" pitchFamily="34" charset="0"/>
              </a:rPr>
              <a:t>is</a:t>
            </a:r>
            <a:r>
              <a:rPr lang="es-ES" sz="3200">
                <a:latin typeface="Berlin Sans FB" pitchFamily="34" charset="0"/>
              </a:rPr>
              <a:t> </a:t>
            </a:r>
            <a:r>
              <a:rPr lang="es-ES" sz="3200" err="1">
                <a:latin typeface="Berlin Sans FB" pitchFamily="34" charset="0"/>
              </a:rPr>
              <a:t>Devalued</a:t>
            </a:r>
            <a:endParaRPr lang="es-ES" sz="3200">
              <a:latin typeface="Berlin Sans FB" pitchFamily="34" charset="0"/>
            </a:endParaRPr>
          </a:p>
        </p:txBody>
      </p:sp>
      <p:sp>
        <p:nvSpPr>
          <p:cNvPr id="7" name="6 Marcador de número de diapositiva"/>
          <p:cNvSpPr>
            <a:spLocks noGrp="1"/>
          </p:cNvSpPr>
          <p:nvPr>
            <p:ph type="sldNum" sz="quarter" idx="12"/>
          </p:nvPr>
        </p:nvSpPr>
        <p:spPr/>
        <p:txBody>
          <a:bodyPr/>
          <a:lstStyle/>
          <a:p>
            <a:fld id="{E5137D0E-4A4F-4307-8994-C1891D747D59}" type="slidenum">
              <a:rPr lang="es-ES" smtClean="0"/>
              <a:pPr/>
              <a:t>34</a:t>
            </a:fld>
            <a:endParaRPr lang="es-ES"/>
          </a:p>
        </p:txBody>
      </p:sp>
      <p:pic>
        <p:nvPicPr>
          <p:cNvPr id="74754" name="Imagen 9" descr="http://1.bp.blogspot.com/_-C3YKqOJjgI/TMRSS694ZjI/AAAAAAAAAAY/dphhqFN7myU/s1600/RecienNacido1.jpg"/>
          <p:cNvPicPr>
            <a:picLocks noChangeArrowheads="1"/>
          </p:cNvPicPr>
          <p:nvPr/>
        </p:nvPicPr>
        <p:blipFill>
          <a:blip r:embed="rId8" cstate="print"/>
          <a:srcRect l="-1192" r="-1459"/>
          <a:stretch>
            <a:fillRect/>
          </a:stretch>
        </p:blipFill>
        <p:spPr bwMode="auto">
          <a:xfrm>
            <a:off x="5027612" y="2590800"/>
            <a:ext cx="2286001" cy="29146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DBD2B5C-01DB-4DE2-AB22-752B8D9E6FC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E3826E90-ACD8-4B91-9BEF-CED50456D36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646E3E9E-467C-48E0-9764-C16947C8C6D8}"/>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35EA7D11-7EA8-484E-AD9B-EBB385F11FAA}"/>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C8A846B8-A273-4687-97E3-E4746FA95BBB}"/>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51E989EF-8320-471E-A2DC-8B8F798940C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40DD93EA-3DC7-4BFF-A4EC-371A72C40A5F}"/>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A192D07C-4CC7-42DD-926F-549341FB788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2A53EE81-5C4C-4306-A25B-57085425FA7F}"/>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E7DD85D5-ABB7-41B6-AE4E-0B8D591C362B}"/>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4754"/>
                                        </p:tgtEl>
                                        <p:attrNameLst>
                                          <p:attrName>style.visibility</p:attrName>
                                        </p:attrNameLst>
                                      </p:cBhvr>
                                      <p:to>
                                        <p:strVal val="visible"/>
                                      </p:to>
                                    </p:set>
                                    <p:animEffect transition="in" filter="circle(in)">
                                      <p:cBhvr>
                                        <p:cTn id="41" dur="20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684212" y="3048000"/>
          <a:ext cx="10668000" cy="3596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a:spLocks noChangeArrowheads="1"/>
          </p:cNvSpPr>
          <p:nvPr/>
        </p:nvSpPr>
        <p:spPr bwMode="auto">
          <a:xfrm>
            <a:off x="2055812" y="609600"/>
            <a:ext cx="7768788" cy="1938992"/>
          </a:xfrm>
          <a:prstGeom prst="rect">
            <a:avLst/>
          </a:prstGeom>
          <a:noFill/>
          <a:ln w="9525">
            <a:noFill/>
            <a:miter lim="800000"/>
            <a:headEnd/>
            <a:tailEnd/>
          </a:ln>
        </p:spPr>
        <p:txBody>
          <a:bodyPr wrap="square">
            <a:spAutoFit/>
          </a:bodyPr>
          <a:lstStyle/>
          <a:p>
            <a:pPr algn="ctr"/>
            <a:r>
              <a:rPr lang="es-ES" altLang="es-ES" sz="4000" err="1">
                <a:latin typeface="Berlin Sans FB" pitchFamily="34" charset="0"/>
              </a:rPr>
              <a:t>Transhumanism</a:t>
            </a:r>
            <a:r>
              <a:rPr lang="es-ES" altLang="es-ES" sz="4000">
                <a:latin typeface="Berlin Sans FB" pitchFamily="34" charset="0"/>
              </a:rPr>
              <a:t>:</a:t>
            </a:r>
          </a:p>
          <a:p>
            <a:pPr algn="ctr"/>
            <a:endParaRPr lang="es-ES" altLang="es-ES" sz="4000">
              <a:latin typeface="Berlin Sans FB" pitchFamily="34" charset="0"/>
            </a:endParaRPr>
          </a:p>
          <a:p>
            <a:pPr algn="ctr"/>
            <a:r>
              <a:rPr lang="es-ES" altLang="es-ES" sz="4000" err="1">
                <a:latin typeface="Berlin Sans FB" pitchFamily="34" charset="0"/>
              </a:rPr>
              <a:t>Why</a:t>
            </a:r>
            <a:r>
              <a:rPr lang="es-ES" altLang="es-ES" sz="4000">
                <a:latin typeface="Berlin Sans FB" pitchFamily="34" charset="0"/>
              </a:rPr>
              <a:t> and </a:t>
            </a:r>
            <a:r>
              <a:rPr lang="es-ES" altLang="es-ES" sz="4000" err="1">
                <a:latin typeface="Berlin Sans FB" pitchFamily="34" charset="0"/>
              </a:rPr>
              <a:t>for</a:t>
            </a:r>
            <a:r>
              <a:rPr lang="es-ES" altLang="es-ES" sz="4000">
                <a:latin typeface="Berlin Sans FB" pitchFamily="34" charset="0"/>
              </a:rPr>
              <a:t> </a:t>
            </a:r>
            <a:r>
              <a:rPr lang="es-ES" altLang="es-ES" sz="4000" err="1">
                <a:latin typeface="Berlin Sans FB" pitchFamily="34" charset="0"/>
              </a:rPr>
              <a:t>whom</a:t>
            </a:r>
            <a:r>
              <a:rPr lang="es-ES" altLang="es-ES" sz="4000">
                <a:latin typeface="Berlin Sans FB" pitchFamily="34" charset="0"/>
              </a:rPr>
              <a:t>?</a:t>
            </a:r>
          </a:p>
        </p:txBody>
      </p:sp>
      <p:pic>
        <p:nvPicPr>
          <p:cNvPr id="21505" name="Picture 1"/>
          <p:cNvPicPr>
            <a:picLocks noChangeAspect="1" noChangeArrowheads="1"/>
          </p:cNvPicPr>
          <p:nvPr/>
        </p:nvPicPr>
        <p:blipFill>
          <a:blip r:embed="rId7" cstate="print"/>
          <a:srcRect/>
          <a:stretch>
            <a:fillRect/>
          </a:stretch>
        </p:blipFill>
        <p:spPr bwMode="auto">
          <a:xfrm>
            <a:off x="8456612" y="0"/>
            <a:ext cx="3581400" cy="3048000"/>
          </a:xfrm>
          <a:prstGeom prst="rect">
            <a:avLst/>
          </a:prstGeom>
          <a:ln>
            <a:noFill/>
          </a:ln>
          <a:effectLst>
            <a:softEdge rad="112500"/>
          </a:effectLst>
        </p:spPr>
      </p:pic>
      <p:pic>
        <p:nvPicPr>
          <p:cNvPr id="21507" name="Picture 3" descr="Resultado de imagen de cyborg"/>
          <p:cNvPicPr>
            <a:picLocks noChangeAspect="1" noChangeArrowheads="1"/>
          </p:cNvPicPr>
          <p:nvPr/>
        </p:nvPicPr>
        <p:blipFill>
          <a:blip r:embed="rId8" cstate="print"/>
          <a:srcRect/>
          <a:stretch>
            <a:fillRect/>
          </a:stretch>
        </p:blipFill>
        <p:spPr bwMode="auto">
          <a:xfrm>
            <a:off x="531812" y="228600"/>
            <a:ext cx="2857500" cy="2590800"/>
          </a:xfrm>
          <a:prstGeom prst="rect">
            <a:avLst/>
          </a:prstGeom>
          <a:ln>
            <a:noFill/>
          </a:ln>
          <a:effectLst>
            <a:softEdge rad="112500"/>
          </a:effectLst>
        </p:spPr>
      </p:pic>
      <p:sp>
        <p:nvSpPr>
          <p:cNvPr id="7" name="6 Marcador de número de diapositiva"/>
          <p:cNvSpPr>
            <a:spLocks noGrp="1"/>
          </p:cNvSpPr>
          <p:nvPr>
            <p:ph type="sldNum" sz="quarter" idx="12"/>
          </p:nvPr>
        </p:nvSpPr>
        <p:spPr/>
        <p:txBody>
          <a:bodyPr/>
          <a:lstStyle/>
          <a:p>
            <a:fld id="{E5137D0E-4A4F-4307-8994-C1891D747D59}" type="slidenum">
              <a:rPr lang="es-ES" smtClean="0"/>
              <a:pPr/>
              <a:t>35</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2A6BBC0-323B-4B3B-B110-0A9CB3AE9AF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A475AD5C-5209-4EB9-9452-04A53E3C0C3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AA529C36-F2F6-48EA-BF1B-E23BEA215F0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cstate="print"/>
          <a:srcRect/>
          <a:stretch>
            <a:fillRect/>
          </a:stretch>
        </p:blipFill>
        <p:spPr bwMode="auto">
          <a:xfrm>
            <a:off x="455612" y="1828800"/>
            <a:ext cx="4572000" cy="4114800"/>
          </a:xfrm>
          <a:prstGeom prst="rect">
            <a:avLst/>
          </a:prstGeom>
          <a:noFill/>
          <a:ln w="9525">
            <a:noFill/>
            <a:miter lim="800000"/>
            <a:headEnd/>
            <a:tailEnd/>
          </a:ln>
        </p:spPr>
      </p:pic>
      <p:pic>
        <p:nvPicPr>
          <p:cNvPr id="6" name="Picture 4" descr="Imagen relacionada"/>
          <p:cNvPicPr>
            <a:picLocks noChangeAspect="1" noChangeArrowheads="1"/>
          </p:cNvPicPr>
          <p:nvPr/>
        </p:nvPicPr>
        <p:blipFill>
          <a:blip r:embed="rId3" cstate="print"/>
          <a:srcRect/>
          <a:stretch>
            <a:fillRect/>
          </a:stretch>
        </p:blipFill>
        <p:spPr bwMode="auto">
          <a:xfrm>
            <a:off x="8075612" y="1828800"/>
            <a:ext cx="3343275" cy="4191000"/>
          </a:xfrm>
          <a:prstGeom prst="rect">
            <a:avLst/>
          </a:prstGeom>
          <a:noFill/>
        </p:spPr>
      </p:pic>
      <p:pic>
        <p:nvPicPr>
          <p:cNvPr id="7" name="Picture 9" descr="Imagen relacionada"/>
          <p:cNvPicPr>
            <a:picLocks noChangeAspect="1" noChangeArrowheads="1"/>
          </p:cNvPicPr>
          <p:nvPr/>
        </p:nvPicPr>
        <p:blipFill>
          <a:blip r:embed="rId4" cstate="print"/>
          <a:srcRect t="2450" r="5714" b="33858"/>
          <a:stretch>
            <a:fillRect/>
          </a:stretch>
        </p:blipFill>
        <p:spPr bwMode="auto">
          <a:xfrm>
            <a:off x="5180012" y="1981200"/>
            <a:ext cx="2514600" cy="3962400"/>
          </a:xfrm>
          <a:prstGeom prst="rect">
            <a:avLst/>
          </a:prstGeom>
          <a:noFill/>
        </p:spPr>
      </p:pic>
      <p:sp>
        <p:nvSpPr>
          <p:cNvPr id="8" name="7 Rectángulo"/>
          <p:cNvSpPr/>
          <p:nvPr/>
        </p:nvSpPr>
        <p:spPr>
          <a:xfrm>
            <a:off x="2132012" y="457200"/>
            <a:ext cx="7467600" cy="707886"/>
          </a:xfrm>
          <a:prstGeom prst="rect">
            <a:avLst/>
          </a:prstGeom>
        </p:spPr>
        <p:txBody>
          <a:bodyPr wrap="square">
            <a:spAutoFit/>
          </a:bodyPr>
          <a:lstStyle/>
          <a:p>
            <a:pPr algn="ctr"/>
            <a:r>
              <a:rPr lang="es-ES" sz="4000" err="1">
                <a:latin typeface="Berlin Sans FB" pitchFamily="34" charset="0"/>
              </a:rPr>
              <a:t>Gender</a:t>
            </a:r>
            <a:r>
              <a:rPr lang="es-ES" sz="4000">
                <a:latin typeface="Berlin Sans FB" pitchFamily="34" charset="0"/>
              </a:rPr>
              <a:t> </a:t>
            </a:r>
            <a:r>
              <a:rPr lang="es-ES" sz="4000" err="1">
                <a:latin typeface="Berlin Sans FB" pitchFamily="34" charset="0"/>
              </a:rPr>
              <a:t>situations</a:t>
            </a:r>
            <a:r>
              <a:rPr lang="es-ES" sz="4000">
                <a:latin typeface="Berlin Sans FB" pitchFamily="34" charset="0"/>
              </a:rPr>
              <a:t> and </a:t>
            </a:r>
            <a:r>
              <a:rPr lang="es-ES" sz="4000" err="1">
                <a:latin typeface="Berlin Sans FB" pitchFamily="34" charset="0"/>
              </a:rPr>
              <a:t>theories</a:t>
            </a:r>
            <a:endParaRPr lang="es-ES" sz="4000">
              <a:latin typeface="Berlin Sans FB" pitchFamily="34" charset="0"/>
            </a:endParaRPr>
          </a:p>
        </p:txBody>
      </p:sp>
      <p:sp>
        <p:nvSpPr>
          <p:cNvPr id="10" name="9 Marcador de número de diapositiva"/>
          <p:cNvSpPr>
            <a:spLocks noGrp="1"/>
          </p:cNvSpPr>
          <p:nvPr>
            <p:ph type="sldNum" sz="quarter" idx="12"/>
          </p:nvPr>
        </p:nvSpPr>
        <p:spPr/>
        <p:txBody>
          <a:bodyPr/>
          <a:lstStyle/>
          <a:p>
            <a:fld id="{E5137D0E-4A4F-4307-8994-C1891D747D59}" type="slidenum">
              <a:rPr lang="es-ES" smtClean="0"/>
              <a:pPr/>
              <a:t>36</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3732212" y="1981200"/>
            <a:ext cx="3886200" cy="3695700"/>
          </a:xfrm>
          <a:prstGeom prst="rect">
            <a:avLst/>
          </a:prstGeom>
          <a:noFill/>
          <a:ln w="9525">
            <a:noFill/>
            <a:miter lim="800000"/>
            <a:headEnd/>
            <a:tailEnd/>
          </a:ln>
        </p:spPr>
      </p:pic>
      <p:pic>
        <p:nvPicPr>
          <p:cNvPr id="5" name="Picture 10"/>
          <p:cNvPicPr>
            <a:picLocks noChangeAspect="1" noChangeArrowheads="1"/>
          </p:cNvPicPr>
          <p:nvPr/>
        </p:nvPicPr>
        <p:blipFill>
          <a:blip r:embed="rId3" cstate="print"/>
          <a:srcRect l="25974" r="27273"/>
          <a:stretch>
            <a:fillRect/>
          </a:stretch>
        </p:blipFill>
        <p:spPr bwMode="auto">
          <a:xfrm>
            <a:off x="8075612" y="1905000"/>
            <a:ext cx="3581400" cy="3733800"/>
          </a:xfrm>
          <a:prstGeom prst="rect">
            <a:avLst/>
          </a:prstGeom>
          <a:noFill/>
          <a:ln w="9525">
            <a:noFill/>
            <a:miter lim="800000"/>
            <a:headEnd/>
            <a:tailEnd/>
          </a:ln>
        </p:spPr>
      </p:pic>
      <p:sp>
        <p:nvSpPr>
          <p:cNvPr id="6" name="5 Rectángulo"/>
          <p:cNvSpPr/>
          <p:nvPr/>
        </p:nvSpPr>
        <p:spPr>
          <a:xfrm>
            <a:off x="1446212" y="381000"/>
            <a:ext cx="8991600" cy="646331"/>
          </a:xfrm>
          <a:prstGeom prst="rect">
            <a:avLst/>
          </a:prstGeom>
        </p:spPr>
        <p:txBody>
          <a:bodyPr wrap="square">
            <a:spAutoFit/>
          </a:bodyPr>
          <a:lstStyle/>
          <a:p>
            <a:pPr algn="ctr"/>
            <a:r>
              <a:rPr lang="es-ES" sz="3600">
                <a:latin typeface="Berlin Sans FB" pitchFamily="34" charset="0"/>
              </a:rPr>
              <a:t>Can Robots </a:t>
            </a:r>
            <a:r>
              <a:rPr lang="es-ES" sz="3600" err="1">
                <a:latin typeface="Berlin Sans FB" pitchFamily="34" charset="0"/>
              </a:rPr>
              <a:t>take</a:t>
            </a:r>
            <a:r>
              <a:rPr lang="es-ES" sz="3600">
                <a:latin typeface="Berlin Sans FB" pitchFamily="34" charset="0"/>
              </a:rPr>
              <a:t> </a:t>
            </a:r>
            <a:r>
              <a:rPr lang="es-ES" sz="3600" err="1">
                <a:latin typeface="Berlin Sans FB" pitchFamily="34" charset="0"/>
              </a:rPr>
              <a:t>care</a:t>
            </a:r>
            <a:r>
              <a:rPr lang="es-ES" sz="3600">
                <a:latin typeface="Berlin Sans FB" pitchFamily="34" charset="0"/>
              </a:rPr>
              <a:t> of </a:t>
            </a:r>
            <a:r>
              <a:rPr lang="es-ES" sz="3600" err="1">
                <a:latin typeface="Berlin Sans FB" pitchFamily="34" charset="0"/>
              </a:rPr>
              <a:t>patients</a:t>
            </a:r>
            <a:r>
              <a:rPr lang="es-ES" sz="3600">
                <a:latin typeface="Berlin Sans FB" pitchFamily="34" charset="0"/>
              </a:rPr>
              <a:t>?</a:t>
            </a:r>
          </a:p>
        </p:txBody>
      </p:sp>
      <p:pic>
        <p:nvPicPr>
          <p:cNvPr id="19457" name="Picture 1" descr="Resultado de imagen de cyberdoctor"/>
          <p:cNvPicPr>
            <a:picLocks noChangeAspect="1" noChangeArrowheads="1"/>
          </p:cNvPicPr>
          <p:nvPr/>
        </p:nvPicPr>
        <p:blipFill>
          <a:blip r:embed="rId4" cstate="print"/>
          <a:srcRect/>
          <a:stretch>
            <a:fillRect/>
          </a:stretch>
        </p:blipFill>
        <p:spPr bwMode="auto">
          <a:xfrm>
            <a:off x="227012" y="1905000"/>
            <a:ext cx="3095625" cy="3752850"/>
          </a:xfrm>
          <a:prstGeom prst="rect">
            <a:avLst/>
          </a:prstGeom>
          <a:noFill/>
          <a:ln w="9525">
            <a:noFill/>
            <a:miter lim="800000"/>
            <a:headEnd/>
            <a:tailEnd/>
          </a:ln>
        </p:spPr>
      </p:pic>
      <p:sp>
        <p:nvSpPr>
          <p:cNvPr id="8" name="7 Marcador de número de diapositiva"/>
          <p:cNvSpPr>
            <a:spLocks noGrp="1"/>
          </p:cNvSpPr>
          <p:nvPr>
            <p:ph type="sldNum" sz="quarter" idx="12"/>
          </p:nvPr>
        </p:nvSpPr>
        <p:spPr/>
        <p:txBody>
          <a:bodyPr/>
          <a:lstStyle/>
          <a:p>
            <a:fld id="{E5137D0E-4A4F-4307-8994-C1891D747D59}" type="slidenum">
              <a:rPr lang="es-ES" smtClean="0"/>
              <a:pPr/>
              <a:t>37</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9457"/>
                                        </p:tgtEl>
                                        <p:attrNameLst>
                                          <p:attrName>style.visibility</p:attrName>
                                        </p:attrNameLst>
                                      </p:cBhvr>
                                      <p:to>
                                        <p:strVal val="visible"/>
                                      </p:to>
                                    </p:set>
                                    <p:anim calcmode="lin" valueType="num">
                                      <p:cBhvr>
                                        <p:cTn id="7" dur="500" fill="hold"/>
                                        <p:tgtEl>
                                          <p:spTgt spid="19457"/>
                                        </p:tgtEl>
                                        <p:attrNameLst>
                                          <p:attrName>ppt_w</p:attrName>
                                        </p:attrNameLst>
                                      </p:cBhvr>
                                      <p:tavLst>
                                        <p:tav tm="0">
                                          <p:val>
                                            <p:fltVal val="0"/>
                                          </p:val>
                                        </p:tav>
                                        <p:tav tm="100000">
                                          <p:val>
                                            <p:strVal val="#ppt_w"/>
                                          </p:val>
                                        </p:tav>
                                      </p:tavLst>
                                    </p:anim>
                                    <p:anim calcmode="lin" valueType="num">
                                      <p:cBhvr>
                                        <p:cTn id="8" dur="500" fill="hold"/>
                                        <p:tgtEl>
                                          <p:spTgt spid="194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b="1613"/>
          <a:stretch>
            <a:fillRect/>
          </a:stretch>
        </p:blipFill>
        <p:spPr bwMode="auto">
          <a:xfrm>
            <a:off x="684212" y="1752600"/>
            <a:ext cx="4876800" cy="4648200"/>
          </a:xfrm>
          <a:prstGeom prst="rect">
            <a:avLst/>
          </a:prstGeom>
          <a:noFill/>
          <a:ln w="9525">
            <a:noFill/>
            <a:miter lim="800000"/>
            <a:headEnd/>
            <a:tailEnd/>
          </a:ln>
        </p:spPr>
      </p:pic>
      <p:pic>
        <p:nvPicPr>
          <p:cNvPr id="5" name="Picture 4"/>
          <p:cNvPicPr>
            <a:picLocks noChangeAspect="1" noChangeArrowheads="1"/>
          </p:cNvPicPr>
          <p:nvPr/>
        </p:nvPicPr>
        <p:blipFill>
          <a:blip r:embed="rId4" cstate="print">
            <a:lum bright="20000"/>
          </a:blip>
          <a:srcRect/>
          <a:stretch>
            <a:fillRect/>
          </a:stretch>
        </p:blipFill>
        <p:spPr bwMode="auto">
          <a:xfrm>
            <a:off x="6399212" y="1752600"/>
            <a:ext cx="4876800" cy="4695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5 Rectángulo"/>
          <p:cNvSpPr/>
          <p:nvPr/>
        </p:nvSpPr>
        <p:spPr>
          <a:xfrm>
            <a:off x="455612" y="152400"/>
            <a:ext cx="11353800" cy="1077218"/>
          </a:xfrm>
          <a:prstGeom prst="rect">
            <a:avLst/>
          </a:prstGeom>
        </p:spPr>
        <p:txBody>
          <a:bodyPr wrap="square">
            <a:spAutoFit/>
          </a:bodyPr>
          <a:lstStyle/>
          <a:p>
            <a:pPr algn="ctr"/>
            <a:r>
              <a:rPr lang="es-ES" sz="3200" err="1">
                <a:latin typeface="Berlin Sans FB" pitchFamily="34" charset="0"/>
              </a:rPr>
              <a:t>Optimising</a:t>
            </a:r>
            <a:r>
              <a:rPr lang="es-ES" sz="3200">
                <a:latin typeface="Berlin Sans FB" pitchFamily="34" charset="0"/>
              </a:rPr>
              <a:t> </a:t>
            </a:r>
            <a:r>
              <a:rPr lang="es-ES" sz="3200" err="1">
                <a:latin typeface="Berlin Sans FB" pitchFamily="34" charset="0"/>
              </a:rPr>
              <a:t>wellbeing</a:t>
            </a:r>
            <a:r>
              <a:rPr lang="es-ES" sz="3200">
                <a:latin typeface="Berlin Sans FB" pitchFamily="34" charset="0"/>
              </a:rPr>
              <a:t> in </a:t>
            </a:r>
            <a:r>
              <a:rPr lang="es-ES" sz="3200" err="1">
                <a:latin typeface="Berlin Sans FB" pitchFamily="34" charset="0"/>
              </a:rPr>
              <a:t>society</a:t>
            </a:r>
            <a:r>
              <a:rPr lang="es-ES" sz="3200">
                <a:latin typeface="Berlin Sans FB" pitchFamily="34" charset="0"/>
              </a:rPr>
              <a:t>. </a:t>
            </a:r>
          </a:p>
          <a:p>
            <a:pPr algn="ctr"/>
            <a:r>
              <a:rPr lang="es-ES" sz="3200" err="1">
                <a:latin typeface="Berlin Sans FB" pitchFamily="34" charset="0"/>
              </a:rPr>
              <a:t>For</a:t>
            </a:r>
            <a:r>
              <a:rPr lang="es-ES" sz="3200">
                <a:latin typeface="Berlin Sans FB" pitchFamily="34" charset="0"/>
              </a:rPr>
              <a:t> </a:t>
            </a:r>
            <a:r>
              <a:rPr lang="es-ES" sz="3200" err="1">
                <a:latin typeface="Berlin Sans FB" pitchFamily="34" charset="0"/>
              </a:rPr>
              <a:t>whom</a:t>
            </a:r>
            <a:r>
              <a:rPr lang="es-ES" sz="3200">
                <a:latin typeface="Berlin Sans FB" pitchFamily="34" charset="0"/>
              </a:rPr>
              <a:t>? </a:t>
            </a:r>
            <a:r>
              <a:rPr lang="es-ES" sz="3200" err="1">
                <a:latin typeface="Berlin Sans FB" pitchFamily="34" charset="0"/>
              </a:rPr>
              <a:t>For</a:t>
            </a:r>
            <a:r>
              <a:rPr lang="es-ES" sz="3200">
                <a:latin typeface="Berlin Sans FB" pitchFamily="34" charset="0"/>
              </a:rPr>
              <a:t> </a:t>
            </a:r>
            <a:r>
              <a:rPr lang="es-ES" sz="3200" err="1">
                <a:latin typeface="Berlin Sans FB" pitchFamily="34" charset="0"/>
              </a:rPr>
              <a:t>everyone</a:t>
            </a:r>
            <a:r>
              <a:rPr lang="es-ES" sz="3200">
                <a:latin typeface="Berlin Sans FB" pitchFamily="34" charset="0"/>
              </a:rPr>
              <a:t>?</a:t>
            </a:r>
          </a:p>
        </p:txBody>
      </p:sp>
      <p:sp>
        <p:nvSpPr>
          <p:cNvPr id="8" name="7 Marcador de número de diapositiva"/>
          <p:cNvSpPr>
            <a:spLocks noGrp="1"/>
          </p:cNvSpPr>
          <p:nvPr>
            <p:ph type="sldNum" sz="quarter" idx="12"/>
          </p:nvPr>
        </p:nvSpPr>
        <p:spPr/>
        <p:txBody>
          <a:bodyPr/>
          <a:lstStyle/>
          <a:p>
            <a:fld id="{E5137D0E-4A4F-4307-8994-C1891D747D59}" type="slidenum">
              <a:rPr lang="es-ES" smtClean="0"/>
              <a:pPr/>
              <a:t>38</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4094695897"/>
              </p:ext>
            </p:extLst>
          </p:nvPr>
        </p:nvGraphicFramePr>
        <p:xfrm>
          <a:off x="150812" y="1219200"/>
          <a:ext cx="12038013"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1" y="0"/>
            <a:ext cx="12188825" cy="1046440"/>
          </a:xfrm>
          <a:prstGeom prst="rect">
            <a:avLst/>
          </a:prstGeom>
        </p:spPr>
        <p:txBody>
          <a:bodyPr wrap="square">
            <a:spAutoFit/>
          </a:bodyPr>
          <a:lstStyle/>
          <a:p>
            <a:pPr algn="ctr"/>
            <a:r>
              <a:rPr lang="es-ES" sz="3100">
                <a:latin typeface="Berlin Sans FB" pitchFamily="34" charset="0"/>
              </a:rPr>
              <a:t>     </a:t>
            </a:r>
            <a:r>
              <a:rPr lang="es-ES" sz="3100" err="1">
                <a:latin typeface="Berlin Sans FB" pitchFamily="34" charset="0"/>
              </a:rPr>
              <a:t>Patient</a:t>
            </a:r>
            <a:r>
              <a:rPr lang="es-ES" sz="3100">
                <a:latin typeface="Berlin Sans FB" pitchFamily="34" charset="0"/>
              </a:rPr>
              <a:t> </a:t>
            </a:r>
            <a:r>
              <a:rPr lang="es-ES" sz="3100" err="1">
                <a:latin typeface="Berlin Sans FB" pitchFamily="34" charset="0"/>
              </a:rPr>
              <a:t>autonomy</a:t>
            </a:r>
            <a:r>
              <a:rPr lang="es-ES" sz="3100">
                <a:latin typeface="Berlin Sans FB" pitchFamily="34" charset="0"/>
              </a:rPr>
              <a:t> </a:t>
            </a:r>
          </a:p>
          <a:p>
            <a:pPr algn="ctr"/>
            <a:r>
              <a:rPr lang="es-ES" sz="3100">
                <a:latin typeface="Berlin Sans FB" pitchFamily="34" charset="0"/>
              </a:rPr>
              <a:t>Can a </a:t>
            </a:r>
            <a:r>
              <a:rPr lang="es-ES" sz="3100" err="1">
                <a:latin typeface="Berlin Sans FB" pitchFamily="34" charset="0"/>
              </a:rPr>
              <a:t>patient</a:t>
            </a:r>
            <a:r>
              <a:rPr lang="es-ES" sz="3100">
                <a:latin typeface="Berlin Sans FB" pitchFamily="34" charset="0"/>
              </a:rPr>
              <a:t> </a:t>
            </a:r>
            <a:r>
              <a:rPr lang="es-ES" sz="3100" err="1">
                <a:latin typeface="Berlin Sans FB" pitchFamily="34" charset="0"/>
              </a:rPr>
              <a:t>demand</a:t>
            </a:r>
            <a:r>
              <a:rPr lang="es-ES" sz="3100">
                <a:latin typeface="Berlin Sans FB" pitchFamily="34" charset="0"/>
              </a:rPr>
              <a:t> </a:t>
            </a:r>
            <a:r>
              <a:rPr lang="es-ES" sz="3100" err="1">
                <a:latin typeface="Berlin Sans FB" pitchFamily="34" charset="0"/>
              </a:rPr>
              <a:t>treatment</a:t>
            </a:r>
            <a:r>
              <a:rPr lang="es-ES" sz="3100">
                <a:latin typeface="Berlin Sans FB" pitchFamily="34" charset="0"/>
              </a:rPr>
              <a:t> </a:t>
            </a:r>
            <a:r>
              <a:rPr lang="es-ES" sz="3100" err="1">
                <a:latin typeface="Berlin Sans FB" pitchFamily="34" charset="0"/>
              </a:rPr>
              <a:t>which</a:t>
            </a:r>
            <a:r>
              <a:rPr lang="es-ES" sz="3100">
                <a:latin typeface="Berlin Sans FB" pitchFamily="34" charset="0"/>
              </a:rPr>
              <a:t> </a:t>
            </a:r>
            <a:r>
              <a:rPr lang="es-ES" sz="3100" err="1">
                <a:latin typeface="Berlin Sans FB" pitchFamily="34" charset="0"/>
              </a:rPr>
              <a:t>is</a:t>
            </a:r>
            <a:r>
              <a:rPr lang="es-ES" sz="3100">
                <a:latin typeface="Berlin Sans FB" pitchFamily="34" charset="0"/>
              </a:rPr>
              <a:t> </a:t>
            </a:r>
            <a:r>
              <a:rPr lang="es-ES" sz="3100" err="1">
                <a:latin typeface="Berlin Sans FB" pitchFamily="34" charset="0"/>
              </a:rPr>
              <a:t>not</a:t>
            </a:r>
            <a:r>
              <a:rPr lang="es-ES" sz="3100">
                <a:latin typeface="Berlin Sans FB" pitchFamily="34" charset="0"/>
              </a:rPr>
              <a:t> </a:t>
            </a:r>
            <a:r>
              <a:rPr lang="es-ES" sz="3100" err="1">
                <a:latin typeface="Berlin Sans FB" pitchFamily="34" charset="0"/>
              </a:rPr>
              <a:t>medically</a:t>
            </a:r>
            <a:r>
              <a:rPr lang="es-ES" sz="3100">
                <a:latin typeface="Berlin Sans FB" pitchFamily="34" charset="0"/>
              </a:rPr>
              <a:t> </a:t>
            </a:r>
            <a:r>
              <a:rPr lang="es-ES" sz="3100" err="1">
                <a:latin typeface="Berlin Sans FB" pitchFamily="34" charset="0"/>
              </a:rPr>
              <a:t>indicated</a:t>
            </a:r>
            <a:r>
              <a:rPr lang="es-ES" sz="3100">
                <a:latin typeface="Berlin Sans FB" pitchFamily="34" charset="0"/>
              </a:rPr>
              <a:t>?</a:t>
            </a:r>
          </a:p>
        </p:txBody>
      </p:sp>
      <p:sp>
        <p:nvSpPr>
          <p:cNvPr id="7" name="6 Marcador de número de diapositiva"/>
          <p:cNvSpPr>
            <a:spLocks noGrp="1"/>
          </p:cNvSpPr>
          <p:nvPr>
            <p:ph type="sldNum" sz="quarter" idx="12"/>
          </p:nvPr>
        </p:nvSpPr>
        <p:spPr/>
        <p:txBody>
          <a:bodyPr/>
          <a:lstStyle/>
          <a:p>
            <a:fld id="{E5137D0E-4A4F-4307-8994-C1891D747D59}" type="slidenum">
              <a:rPr lang="es-ES" smtClean="0"/>
              <a:pPr/>
              <a:t>39</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2EB89939-D5C6-4A93-BFFA-6AC97C08055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A7A2974-3AFF-4500-A35A-871CF170BAC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64A4993D-0030-475C-B3E1-2602E0CCD63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ergamino horizontal"/>
          <p:cNvSpPr/>
          <p:nvPr/>
        </p:nvSpPr>
        <p:spPr>
          <a:xfrm>
            <a:off x="303212" y="0"/>
            <a:ext cx="11430000" cy="45720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a:buChar char="•"/>
            </a:pPr>
            <a:r>
              <a:rPr lang="en-US" sz="3200">
                <a:solidFill>
                  <a:schemeClr val="tx1"/>
                </a:solidFill>
                <a:latin typeface="Berlin Sans FB"/>
              </a:rPr>
              <a:t>The characteristics of “a calling” meant that  a career in medicine had less to do with personal fulfillment,                                                                              and more with responding to a need                                                                                  and contributing to the common good.                                            The emphasis was on “us” or “society” versus “me.” </a:t>
            </a:r>
            <a:br>
              <a:rPr lang="en-US" sz="3200">
                <a:latin typeface="Berlin Sans FB" panose="020E0602020502020306" pitchFamily="34" charset="0"/>
              </a:rPr>
            </a:br>
            <a:endParaRPr lang="es-ES" sz="3200">
              <a:solidFill>
                <a:schemeClr val="tx1"/>
              </a:solidFill>
            </a:endParaRPr>
          </a:p>
        </p:txBody>
      </p:sp>
      <p:sp>
        <p:nvSpPr>
          <p:cNvPr id="4" name="3 Pergamino vertical"/>
          <p:cNvSpPr/>
          <p:nvPr/>
        </p:nvSpPr>
        <p:spPr>
          <a:xfrm>
            <a:off x="379412" y="4724400"/>
            <a:ext cx="11277600" cy="1143000"/>
          </a:xfrm>
          <a:prstGeom prst="vertic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Berlin Sans FB" panose="020E0602020502020306" pitchFamily="34" charset="0"/>
              </a:rPr>
              <a:t>In the current generation, </a:t>
            </a:r>
          </a:p>
          <a:p>
            <a:pPr algn="ctr"/>
            <a:r>
              <a:rPr lang="en-US" sz="3600">
                <a:solidFill>
                  <a:schemeClr val="tx1"/>
                </a:solidFill>
                <a:latin typeface="Berlin Sans FB" panose="020E0602020502020306" pitchFamily="34" charset="0"/>
              </a:rPr>
              <a:t>I believe this view is not widely held.</a:t>
            </a:r>
            <a:endParaRPr lang="es-ES" sz="3600">
              <a:solidFill>
                <a:schemeClr val="tx1"/>
              </a:solidFill>
            </a:endParaRPr>
          </a:p>
        </p:txBody>
      </p:sp>
      <p:sp>
        <p:nvSpPr>
          <p:cNvPr id="6" name="5 Marcador de número de diapositiva"/>
          <p:cNvSpPr>
            <a:spLocks noGrp="1"/>
          </p:cNvSpPr>
          <p:nvPr>
            <p:ph type="sldNum" sz="quarter" idx="12"/>
          </p:nvPr>
        </p:nvSpPr>
        <p:spPr/>
        <p:txBody>
          <a:bodyPr/>
          <a:lstStyle/>
          <a:p>
            <a:fld id="{E5137D0E-4A4F-4307-8994-C1891D747D59}" type="slidenum">
              <a:rPr lang="es-ES" smtClean="0"/>
              <a:pPr/>
              <a:t>4</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0812" y="1066800"/>
            <a:ext cx="11734800" cy="7478970"/>
          </a:xfrm>
          <a:prstGeom prst="rect">
            <a:avLst/>
          </a:prstGeom>
        </p:spPr>
        <p:txBody>
          <a:bodyPr wrap="square">
            <a:spAutoFit/>
          </a:bodyPr>
          <a:lstStyle/>
          <a:p>
            <a:r>
              <a:rPr lang="es-ES" sz="3200">
                <a:latin typeface="Berlin Sans FB" pitchFamily="34" charset="0"/>
              </a:rPr>
              <a:t>NEW WORLD ORDER:</a:t>
            </a:r>
          </a:p>
          <a:p>
            <a:pPr>
              <a:buFont typeface="Arial" pitchFamily="34" charset="0"/>
              <a:buChar char="•"/>
            </a:pPr>
            <a:r>
              <a:rPr lang="es-ES" sz="3200" err="1">
                <a:latin typeface="Berlin Sans FB" pitchFamily="34" charset="0"/>
              </a:rPr>
              <a:t>Techno</a:t>
            </a:r>
            <a:r>
              <a:rPr lang="es-ES" sz="3200">
                <a:latin typeface="Berlin Sans FB" pitchFamily="34" charset="0"/>
              </a:rPr>
              <a:t>-liberal </a:t>
            </a:r>
            <a:r>
              <a:rPr lang="es-ES" sz="3200" err="1">
                <a:latin typeface="Berlin Sans FB" pitchFamily="34" charset="0"/>
              </a:rPr>
              <a:t>globalization</a:t>
            </a:r>
            <a:endParaRPr lang="es-ES" sz="3200">
              <a:latin typeface="Berlin Sans FB" pitchFamily="34" charset="0"/>
            </a:endParaRPr>
          </a:p>
          <a:p>
            <a:pPr>
              <a:buFont typeface="Arial" pitchFamily="34" charset="0"/>
              <a:buChar char="•"/>
            </a:pPr>
            <a:r>
              <a:rPr lang="es-ES" sz="3200" err="1">
                <a:latin typeface="Berlin Sans FB" pitchFamily="34" charset="0"/>
              </a:rPr>
              <a:t>Technical-community</a:t>
            </a:r>
            <a:r>
              <a:rPr lang="es-ES" sz="3200">
                <a:latin typeface="Berlin Sans FB" pitchFamily="34" charset="0"/>
              </a:rPr>
              <a:t> </a:t>
            </a:r>
            <a:r>
              <a:rPr lang="es-ES" sz="3200" err="1">
                <a:latin typeface="Berlin Sans FB" pitchFamily="34" charset="0"/>
              </a:rPr>
              <a:t>globalization</a:t>
            </a:r>
            <a:endParaRPr lang="es-ES" sz="3200">
              <a:latin typeface="Berlin Sans FB" pitchFamily="34" charset="0"/>
            </a:endParaRPr>
          </a:p>
          <a:p>
            <a:pPr>
              <a:buFont typeface="Arial" pitchFamily="34" charset="0"/>
              <a:buChar char="•"/>
            </a:pPr>
            <a:r>
              <a:rPr lang="es-ES" sz="3200" err="1">
                <a:latin typeface="Berlin Sans FB" pitchFamily="34" charset="0"/>
              </a:rPr>
              <a:t>Genetics</a:t>
            </a:r>
            <a:r>
              <a:rPr lang="es-ES" sz="3200">
                <a:latin typeface="Berlin Sans FB" pitchFamily="34" charset="0"/>
              </a:rPr>
              <a:t>: gene </a:t>
            </a:r>
            <a:r>
              <a:rPr lang="es-ES" sz="3200" err="1">
                <a:latin typeface="Berlin Sans FB" pitchFamily="34" charset="0"/>
              </a:rPr>
              <a:t>therapy</a:t>
            </a:r>
            <a:endParaRPr lang="es-ES" sz="3200">
              <a:latin typeface="Berlin Sans FB" pitchFamily="34" charset="0"/>
            </a:endParaRPr>
          </a:p>
          <a:p>
            <a:pPr>
              <a:buFont typeface="Arial" pitchFamily="34" charset="0"/>
              <a:buChar char="•"/>
            </a:pPr>
            <a:r>
              <a:rPr lang="es-ES" sz="3200" err="1">
                <a:latin typeface="Berlin Sans FB" pitchFamily="34" charset="0"/>
              </a:rPr>
              <a:t>Hybridization</a:t>
            </a:r>
            <a:r>
              <a:rPr lang="es-ES" sz="3200">
                <a:latin typeface="Berlin Sans FB" pitchFamily="34" charset="0"/>
              </a:rPr>
              <a:t> of </a:t>
            </a:r>
            <a:r>
              <a:rPr lang="es-ES" sz="3200" err="1">
                <a:latin typeface="Berlin Sans FB" pitchFamily="34" charset="0"/>
              </a:rPr>
              <a:t>man</a:t>
            </a:r>
            <a:r>
              <a:rPr lang="es-ES" sz="3200">
                <a:latin typeface="Berlin Sans FB" pitchFamily="34" charset="0"/>
              </a:rPr>
              <a:t> and machine (</a:t>
            </a:r>
            <a:r>
              <a:rPr lang="es-ES" sz="3200" err="1">
                <a:latin typeface="Berlin Sans FB" pitchFamily="34" charset="0"/>
              </a:rPr>
              <a:t>Cyborg</a:t>
            </a:r>
            <a:r>
              <a:rPr lang="es-ES" sz="3200">
                <a:latin typeface="Berlin Sans FB" pitchFamily="34" charset="0"/>
              </a:rPr>
              <a:t>)</a:t>
            </a:r>
          </a:p>
          <a:p>
            <a:pPr>
              <a:buFont typeface="Arial" pitchFamily="34" charset="0"/>
              <a:buChar char="•"/>
            </a:pPr>
            <a:r>
              <a:rPr lang="es-ES" sz="3200">
                <a:latin typeface="Berlin Sans FB" pitchFamily="34" charset="0"/>
              </a:rPr>
              <a:t>Artificial </a:t>
            </a:r>
            <a:r>
              <a:rPr lang="es-ES" sz="3200" err="1">
                <a:latin typeface="Berlin Sans FB" pitchFamily="34" charset="0"/>
              </a:rPr>
              <a:t>intelligence</a:t>
            </a:r>
            <a:r>
              <a:rPr lang="es-ES" sz="3200">
                <a:latin typeface="Berlin Sans FB" pitchFamily="34" charset="0"/>
              </a:rPr>
              <a:t> (similar to human                                                                                                                                                      </a:t>
            </a:r>
            <a:r>
              <a:rPr lang="es-ES" sz="3200" err="1">
                <a:latin typeface="Berlin Sans FB" pitchFamily="34" charset="0"/>
              </a:rPr>
              <a:t>intelligence</a:t>
            </a:r>
            <a:r>
              <a:rPr lang="es-ES" sz="3200">
                <a:latin typeface="Berlin Sans FB" pitchFamily="34" charset="0"/>
              </a:rPr>
              <a:t>) </a:t>
            </a:r>
            <a:r>
              <a:rPr lang="es-ES" sz="3200" err="1">
                <a:latin typeface="Berlin Sans FB" pitchFamily="34" charset="0"/>
              </a:rPr>
              <a:t>Kurzweil</a:t>
            </a:r>
            <a:endParaRPr lang="es-ES" sz="3200">
              <a:latin typeface="Berlin Sans FB" pitchFamily="34" charset="0"/>
            </a:endParaRPr>
          </a:p>
          <a:p>
            <a:pPr>
              <a:buFont typeface="Arial" pitchFamily="34" charset="0"/>
              <a:buChar char="•"/>
            </a:pPr>
            <a:r>
              <a:rPr lang="es-ES" sz="3200">
                <a:latin typeface="Berlin Sans FB" pitchFamily="34" charset="0"/>
              </a:rPr>
              <a:t> </a:t>
            </a:r>
            <a:r>
              <a:rPr lang="es-ES" sz="3200" err="1">
                <a:latin typeface="Berlin Sans FB" pitchFamily="34" charset="0"/>
              </a:rPr>
              <a:t>Converging</a:t>
            </a:r>
            <a:r>
              <a:rPr lang="es-ES" sz="3200">
                <a:latin typeface="Berlin Sans FB" pitchFamily="34" charset="0"/>
              </a:rPr>
              <a:t> </a:t>
            </a:r>
            <a:r>
              <a:rPr lang="es-ES" sz="3200" err="1">
                <a:latin typeface="Berlin Sans FB" pitchFamily="34" charset="0"/>
              </a:rPr>
              <a:t>technologies</a:t>
            </a:r>
            <a:r>
              <a:rPr lang="es-ES" sz="3200">
                <a:latin typeface="Berlin Sans FB" pitchFamily="34" charset="0"/>
              </a:rPr>
              <a:t>: NBIC</a:t>
            </a:r>
          </a:p>
          <a:p>
            <a:pPr>
              <a:buFont typeface="Arial" pitchFamily="34" charset="0"/>
              <a:buChar char="•"/>
            </a:pPr>
            <a:r>
              <a:rPr lang="es-ES" sz="3200">
                <a:latin typeface="Berlin Sans FB" pitchFamily="34" charset="0"/>
              </a:rPr>
              <a:t> </a:t>
            </a:r>
            <a:r>
              <a:rPr lang="es-ES" sz="3200" err="1">
                <a:latin typeface="Berlin Sans FB" pitchFamily="34" charset="0"/>
              </a:rPr>
              <a:t>Transhumanism</a:t>
            </a:r>
            <a:r>
              <a:rPr lang="es-ES" sz="3200">
                <a:latin typeface="Berlin Sans FB" pitchFamily="34" charset="0"/>
              </a:rPr>
              <a:t> and </a:t>
            </a:r>
            <a:r>
              <a:rPr lang="es-ES" sz="3200" err="1">
                <a:latin typeface="Berlin Sans FB" pitchFamily="34" charset="0"/>
              </a:rPr>
              <a:t>posthumanism</a:t>
            </a:r>
            <a:endParaRPr lang="es-ES" sz="3200">
              <a:latin typeface="Berlin Sans FB" pitchFamily="34" charset="0"/>
            </a:endParaRPr>
          </a:p>
          <a:p>
            <a:pPr>
              <a:buFont typeface="Arial" pitchFamily="34" charset="0"/>
              <a:buChar char="•"/>
            </a:pPr>
            <a:r>
              <a:rPr lang="es-ES" sz="3200">
                <a:latin typeface="Berlin Sans FB" pitchFamily="34" charset="0"/>
              </a:rPr>
              <a:t> New </a:t>
            </a:r>
            <a:r>
              <a:rPr lang="es-ES" sz="3200" err="1">
                <a:latin typeface="Berlin Sans FB" pitchFamily="34" charset="0"/>
              </a:rPr>
              <a:t>humanity</a:t>
            </a:r>
            <a:r>
              <a:rPr lang="es-ES" sz="3200">
                <a:latin typeface="Berlin Sans FB" pitchFamily="34" charset="0"/>
              </a:rPr>
              <a:t> (Avatar 2045)</a:t>
            </a:r>
          </a:p>
          <a:p>
            <a:pPr>
              <a:buFont typeface="Arial" pitchFamily="34" charset="0"/>
              <a:buChar char="•"/>
            </a:pPr>
            <a:endParaRPr lang="es-ES" sz="3200">
              <a:latin typeface="Berlin Sans FB" pitchFamily="34" charset="0"/>
            </a:endParaRPr>
          </a:p>
          <a:p>
            <a:pPr>
              <a:buFont typeface="Arial" pitchFamily="34" charset="0"/>
              <a:buChar char="•"/>
            </a:pPr>
            <a:endParaRPr lang="es-ES" sz="3200">
              <a:latin typeface="Berlin Sans FB" pitchFamily="34" charset="0"/>
            </a:endParaRPr>
          </a:p>
          <a:p>
            <a:pPr>
              <a:buFont typeface="Arial" pitchFamily="34" charset="0"/>
              <a:buChar char="•"/>
            </a:pPr>
            <a:endParaRPr lang="es-ES" sz="3200">
              <a:latin typeface="Berlin Sans FB" pitchFamily="34" charset="0"/>
            </a:endParaRPr>
          </a:p>
          <a:p>
            <a:pPr>
              <a:buFont typeface="Arial" pitchFamily="34" charset="0"/>
              <a:buChar char="•"/>
            </a:pPr>
            <a:endParaRPr lang="es-ES" sz="3200">
              <a:latin typeface="Berlin Sans FB" pitchFamily="34" charset="0"/>
            </a:endParaRPr>
          </a:p>
          <a:p>
            <a:endParaRPr lang="es-ES" sz="3200">
              <a:latin typeface="Berlin Sans FB" pitchFamily="34" charset="0"/>
            </a:endParaRPr>
          </a:p>
        </p:txBody>
      </p:sp>
      <p:pic>
        <p:nvPicPr>
          <p:cNvPr id="5" name="Picture 2" descr="Imagen relacionada"/>
          <p:cNvPicPr>
            <a:picLocks noChangeAspect="1" noChangeArrowheads="1"/>
          </p:cNvPicPr>
          <p:nvPr/>
        </p:nvPicPr>
        <p:blipFill>
          <a:blip r:embed="rId2" cstate="print"/>
          <a:srcRect/>
          <a:stretch>
            <a:fillRect/>
          </a:stretch>
        </p:blipFill>
        <p:spPr bwMode="auto">
          <a:xfrm>
            <a:off x="7923212" y="838200"/>
            <a:ext cx="4114800" cy="5619751"/>
          </a:xfrm>
          <a:prstGeom prst="rect">
            <a:avLst/>
          </a:prstGeom>
          <a:noFill/>
        </p:spPr>
      </p:pic>
      <p:sp>
        <p:nvSpPr>
          <p:cNvPr id="6" name="5 Rectángulo"/>
          <p:cNvSpPr/>
          <p:nvPr/>
        </p:nvSpPr>
        <p:spPr>
          <a:xfrm>
            <a:off x="836612" y="0"/>
            <a:ext cx="10668000" cy="707886"/>
          </a:xfrm>
          <a:prstGeom prst="rect">
            <a:avLst/>
          </a:prstGeom>
        </p:spPr>
        <p:txBody>
          <a:bodyPr wrap="square">
            <a:spAutoFit/>
          </a:bodyPr>
          <a:lstStyle/>
          <a:p>
            <a:pPr algn="ctr"/>
            <a:r>
              <a:rPr lang="es-ES" sz="4000" err="1">
                <a:latin typeface="Berlin Sans FB" pitchFamily="34" charset="0"/>
              </a:rPr>
              <a:t>Bureaucracy</a:t>
            </a:r>
            <a:r>
              <a:rPr lang="es-ES" sz="4000">
                <a:latin typeface="Berlin Sans FB" pitchFamily="34" charset="0"/>
              </a:rPr>
              <a:t> </a:t>
            </a:r>
            <a:endParaRPr lang="es-ES" sz="4000"/>
          </a:p>
        </p:txBody>
      </p:sp>
      <p:sp>
        <p:nvSpPr>
          <p:cNvPr id="8" name="7 Marcador de número de diapositiva"/>
          <p:cNvSpPr>
            <a:spLocks noGrp="1"/>
          </p:cNvSpPr>
          <p:nvPr>
            <p:ph type="sldNum" sz="quarter" idx="12"/>
          </p:nvPr>
        </p:nvSpPr>
        <p:spPr/>
        <p:txBody>
          <a:bodyPr/>
          <a:lstStyle/>
          <a:p>
            <a:fld id="{E5137D0E-4A4F-4307-8994-C1891D747D59}" type="slidenum">
              <a:rPr lang="es-ES" smtClean="0"/>
              <a:pPr/>
              <a:t>40</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12812" y="152400"/>
            <a:ext cx="10439400" cy="1200329"/>
          </a:xfrm>
          <a:prstGeom prst="rect">
            <a:avLst/>
          </a:prstGeom>
        </p:spPr>
        <p:txBody>
          <a:bodyPr wrap="square">
            <a:spAutoFit/>
          </a:bodyPr>
          <a:lstStyle/>
          <a:p>
            <a:pPr algn="ctr"/>
            <a:r>
              <a:rPr lang="es-ES" sz="3600" err="1">
                <a:latin typeface="Berlin Sans FB" pitchFamily="34" charset="0"/>
              </a:rPr>
              <a:t>Politicization</a:t>
            </a:r>
            <a:r>
              <a:rPr lang="es-ES" sz="3600">
                <a:latin typeface="Berlin Sans FB" pitchFamily="34" charset="0"/>
              </a:rPr>
              <a:t> &amp; </a:t>
            </a:r>
            <a:r>
              <a:rPr lang="es-ES" sz="3600" err="1">
                <a:latin typeface="Berlin Sans FB" pitchFamily="34" charset="0"/>
              </a:rPr>
              <a:t>commercialization</a:t>
            </a:r>
            <a:endParaRPr lang="es-ES" sz="3600">
              <a:latin typeface="Berlin Sans FB" pitchFamily="34" charset="0"/>
            </a:endParaRPr>
          </a:p>
          <a:p>
            <a:pPr algn="ctr"/>
            <a:r>
              <a:rPr lang="es-ES" sz="3600" err="1">
                <a:latin typeface="Berlin Sans FB" pitchFamily="34" charset="0"/>
              </a:rPr>
              <a:t>The</a:t>
            </a:r>
            <a:r>
              <a:rPr lang="es-ES" sz="3600">
                <a:latin typeface="Berlin Sans FB" pitchFamily="34" charset="0"/>
              </a:rPr>
              <a:t> </a:t>
            </a:r>
            <a:r>
              <a:rPr lang="es-ES" sz="3600" err="1">
                <a:latin typeface="Berlin Sans FB" pitchFamily="34" charset="0"/>
              </a:rPr>
              <a:t>Fourth</a:t>
            </a:r>
            <a:r>
              <a:rPr lang="es-ES" sz="3600">
                <a:latin typeface="Berlin Sans FB" pitchFamily="34" charset="0"/>
              </a:rPr>
              <a:t> Industrial </a:t>
            </a:r>
            <a:r>
              <a:rPr lang="es-ES" sz="3600" err="1">
                <a:latin typeface="Berlin Sans FB" pitchFamily="34" charset="0"/>
              </a:rPr>
              <a:t>Revolution</a:t>
            </a:r>
            <a:endParaRPr lang="es-ES" sz="3600"/>
          </a:p>
        </p:txBody>
      </p:sp>
      <p:pic>
        <p:nvPicPr>
          <p:cNvPr id="1026" name="Picture 2" descr="Resultado de imagen de the fourth industrial revolution"/>
          <p:cNvPicPr>
            <a:picLocks noChangeAspect="1" noChangeArrowheads="1"/>
          </p:cNvPicPr>
          <p:nvPr/>
        </p:nvPicPr>
        <p:blipFill>
          <a:blip r:embed="rId3" cstate="print"/>
          <a:srcRect/>
          <a:stretch>
            <a:fillRect/>
          </a:stretch>
        </p:blipFill>
        <p:spPr bwMode="auto">
          <a:xfrm>
            <a:off x="-3175" y="1524000"/>
            <a:ext cx="12192000" cy="5334000"/>
          </a:xfrm>
          <a:prstGeom prst="rect">
            <a:avLst/>
          </a:prstGeom>
          <a:noFill/>
        </p:spPr>
      </p:pic>
      <p:sp>
        <p:nvSpPr>
          <p:cNvPr id="5" name="4 Marcador de número de diapositiva"/>
          <p:cNvSpPr>
            <a:spLocks noGrp="1"/>
          </p:cNvSpPr>
          <p:nvPr>
            <p:ph type="sldNum" sz="quarter" idx="12"/>
          </p:nvPr>
        </p:nvSpPr>
        <p:spPr/>
        <p:txBody>
          <a:bodyPr/>
          <a:lstStyle/>
          <a:p>
            <a:fld id="{E5137D0E-4A4F-4307-8994-C1891D747D59}" type="slidenum">
              <a:rPr lang="es-ES" smtClean="0"/>
              <a:pPr/>
              <a:t>41</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598612" y="0"/>
            <a:ext cx="8915400" cy="646331"/>
          </a:xfrm>
          <a:prstGeom prst="rect">
            <a:avLst/>
          </a:prstGeom>
        </p:spPr>
        <p:txBody>
          <a:bodyPr wrap="square">
            <a:spAutoFit/>
          </a:bodyPr>
          <a:lstStyle/>
          <a:p>
            <a:pPr algn="ctr"/>
            <a:r>
              <a:rPr lang="es-ES" sz="3600" err="1">
                <a:latin typeface="Berlin Sans FB" pitchFamily="34" charset="0"/>
              </a:rPr>
              <a:t>Ethics</a:t>
            </a:r>
            <a:r>
              <a:rPr lang="es-ES" sz="3600">
                <a:latin typeface="Berlin Sans FB" pitchFamily="34" charset="0"/>
              </a:rPr>
              <a:t> and </a:t>
            </a:r>
            <a:r>
              <a:rPr lang="es-ES" sz="3600" err="1">
                <a:latin typeface="Berlin Sans FB" pitchFamily="34" charset="0"/>
              </a:rPr>
              <a:t>Law</a:t>
            </a:r>
            <a:r>
              <a:rPr lang="es-ES" sz="3600">
                <a:latin typeface="Berlin Sans FB" pitchFamily="34" charset="0"/>
              </a:rPr>
              <a:t>, “</a:t>
            </a:r>
            <a:r>
              <a:rPr lang="es-ES" sz="3600" err="1">
                <a:latin typeface="Berlin Sans FB" pitchFamily="34" charset="0"/>
              </a:rPr>
              <a:t>legislation</a:t>
            </a:r>
            <a:r>
              <a:rPr lang="es-ES" sz="3600">
                <a:latin typeface="Berlin Sans FB" pitchFamily="34" charset="0"/>
              </a:rPr>
              <a:t>”</a:t>
            </a:r>
          </a:p>
        </p:txBody>
      </p:sp>
      <p:sp>
        <p:nvSpPr>
          <p:cNvPr id="4" name="3 Cinta perforada"/>
          <p:cNvSpPr/>
          <p:nvPr/>
        </p:nvSpPr>
        <p:spPr>
          <a:xfrm>
            <a:off x="-1" y="609600"/>
            <a:ext cx="12188825" cy="26670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2900">
              <a:latin typeface="Berlin Sans FB" pitchFamily="34" charset="0"/>
            </a:endParaRPr>
          </a:p>
          <a:p>
            <a:r>
              <a:rPr lang="es-ES" sz="2900">
                <a:latin typeface="Berlin Sans FB" pitchFamily="34" charset="0"/>
              </a:rPr>
              <a:t>                                                 ETHICS: </a:t>
            </a:r>
          </a:p>
          <a:p>
            <a:r>
              <a:rPr lang="es-ES" sz="2900">
                <a:solidFill>
                  <a:schemeClr val="tx1"/>
                </a:solidFill>
                <a:latin typeface="Berlin Sans FB" pitchFamily="34" charset="0"/>
              </a:rPr>
              <a:t>Do </a:t>
            </a:r>
            <a:r>
              <a:rPr lang="es-ES" sz="2900" err="1">
                <a:solidFill>
                  <a:schemeClr val="tx1"/>
                </a:solidFill>
                <a:latin typeface="Berlin Sans FB" pitchFamily="34" charset="0"/>
              </a:rPr>
              <a:t>we</a:t>
            </a:r>
            <a:r>
              <a:rPr lang="es-ES" sz="2900">
                <a:solidFill>
                  <a:schemeClr val="tx1"/>
                </a:solidFill>
                <a:latin typeface="Berlin Sans FB" pitchFamily="34" charset="0"/>
              </a:rPr>
              <a:t> </a:t>
            </a:r>
            <a:r>
              <a:rPr lang="es-ES" sz="2900" err="1">
                <a:solidFill>
                  <a:schemeClr val="tx1"/>
                </a:solidFill>
                <a:latin typeface="Berlin Sans FB" pitchFamily="34" charset="0"/>
              </a:rPr>
              <a:t>have</a:t>
            </a:r>
            <a:r>
              <a:rPr lang="es-ES" sz="2900">
                <a:solidFill>
                  <a:schemeClr val="tx1"/>
                </a:solidFill>
                <a:latin typeface="Berlin Sans FB" pitchFamily="34" charset="0"/>
              </a:rPr>
              <a:t> to do </a:t>
            </a:r>
            <a:r>
              <a:rPr lang="es-ES" sz="2900" err="1">
                <a:solidFill>
                  <a:schemeClr val="tx1"/>
                </a:solidFill>
                <a:latin typeface="Berlin Sans FB" pitchFamily="34" charset="0"/>
              </a:rPr>
              <a:t>every</a:t>
            </a:r>
            <a:r>
              <a:rPr lang="es-ES" sz="2900">
                <a:solidFill>
                  <a:schemeClr val="tx1"/>
                </a:solidFill>
                <a:latin typeface="Berlin Sans FB" pitchFamily="34" charset="0"/>
              </a:rPr>
              <a:t> </a:t>
            </a:r>
            <a:r>
              <a:rPr lang="es-ES" sz="2900" err="1">
                <a:solidFill>
                  <a:schemeClr val="tx1"/>
                </a:solidFill>
                <a:latin typeface="Berlin Sans FB" pitchFamily="34" charset="0"/>
              </a:rPr>
              <a:t>thing</a:t>
            </a:r>
            <a:r>
              <a:rPr lang="es-ES" sz="2900">
                <a:solidFill>
                  <a:schemeClr val="tx1"/>
                </a:solidFill>
                <a:latin typeface="Berlin Sans FB" pitchFamily="34" charset="0"/>
              </a:rPr>
              <a:t> </a:t>
            </a:r>
            <a:r>
              <a:rPr lang="es-ES" sz="2900" err="1">
                <a:solidFill>
                  <a:schemeClr val="tx1"/>
                </a:solidFill>
                <a:latin typeface="Berlin Sans FB" pitchFamily="34" charset="0"/>
              </a:rPr>
              <a:t>that</a:t>
            </a:r>
            <a:r>
              <a:rPr lang="es-ES" sz="2900">
                <a:solidFill>
                  <a:schemeClr val="tx1"/>
                </a:solidFill>
                <a:latin typeface="Berlin Sans FB" pitchFamily="34" charset="0"/>
              </a:rPr>
              <a:t> </a:t>
            </a:r>
            <a:r>
              <a:rPr lang="es-ES" sz="2900" err="1">
                <a:solidFill>
                  <a:schemeClr val="tx1"/>
                </a:solidFill>
                <a:latin typeface="Berlin Sans FB" pitchFamily="34" charset="0"/>
              </a:rPr>
              <a:t>science</a:t>
            </a:r>
            <a:r>
              <a:rPr lang="es-ES" sz="2900">
                <a:solidFill>
                  <a:schemeClr val="tx1"/>
                </a:solidFill>
                <a:latin typeface="Berlin Sans FB" pitchFamily="34" charset="0"/>
              </a:rPr>
              <a:t> and </a:t>
            </a:r>
            <a:r>
              <a:rPr lang="es-ES" sz="2900" err="1">
                <a:solidFill>
                  <a:schemeClr val="tx1"/>
                </a:solidFill>
                <a:latin typeface="Berlin Sans FB" pitchFamily="34" charset="0"/>
              </a:rPr>
              <a:t>technology</a:t>
            </a:r>
            <a:r>
              <a:rPr lang="es-ES" sz="2900">
                <a:solidFill>
                  <a:schemeClr val="tx1"/>
                </a:solidFill>
                <a:latin typeface="Berlin Sans FB" pitchFamily="34" charset="0"/>
              </a:rPr>
              <a:t> </a:t>
            </a:r>
            <a:r>
              <a:rPr lang="es-ES" sz="2900" err="1">
                <a:solidFill>
                  <a:schemeClr val="tx1"/>
                </a:solidFill>
                <a:latin typeface="Berlin Sans FB" pitchFamily="34" charset="0"/>
              </a:rPr>
              <a:t>offer</a:t>
            </a:r>
            <a:r>
              <a:rPr lang="es-ES" sz="2900">
                <a:solidFill>
                  <a:schemeClr val="tx1"/>
                </a:solidFill>
                <a:latin typeface="Berlin Sans FB" pitchFamily="34" charset="0"/>
              </a:rPr>
              <a:t> </a:t>
            </a:r>
            <a:r>
              <a:rPr lang="es-ES" sz="2900" err="1">
                <a:solidFill>
                  <a:schemeClr val="tx1"/>
                </a:solidFill>
                <a:latin typeface="Berlin Sans FB" pitchFamily="34" charset="0"/>
              </a:rPr>
              <a:t>us</a:t>
            </a:r>
            <a:r>
              <a:rPr lang="es-ES" sz="2900">
                <a:solidFill>
                  <a:schemeClr val="tx1"/>
                </a:solidFill>
                <a:latin typeface="Berlin Sans FB" pitchFamily="34" charset="0"/>
              </a:rPr>
              <a:t>?</a:t>
            </a:r>
          </a:p>
          <a:p>
            <a:r>
              <a:rPr lang="es-ES" sz="2900" err="1">
                <a:latin typeface="Berlin Sans FB" pitchFamily="34" charset="0"/>
              </a:rPr>
              <a:t>We</a:t>
            </a:r>
            <a:r>
              <a:rPr lang="es-ES" sz="2900">
                <a:latin typeface="Berlin Sans FB" pitchFamily="34" charset="0"/>
              </a:rPr>
              <a:t> </a:t>
            </a:r>
            <a:r>
              <a:rPr lang="es-ES" sz="2900" err="1">
                <a:latin typeface="Berlin Sans FB" pitchFamily="34" charset="0"/>
              </a:rPr>
              <a:t>ought</a:t>
            </a:r>
            <a:r>
              <a:rPr lang="es-ES" sz="2900">
                <a:latin typeface="Berlin Sans FB" pitchFamily="34" charset="0"/>
              </a:rPr>
              <a:t> </a:t>
            </a:r>
            <a:r>
              <a:rPr lang="es-ES" sz="2900" err="1">
                <a:latin typeface="Berlin Sans FB" pitchFamily="34" charset="0"/>
              </a:rPr>
              <a:t>to</a:t>
            </a:r>
            <a:r>
              <a:rPr lang="es-ES" sz="2900">
                <a:latin typeface="Berlin Sans FB" pitchFamily="34" charset="0"/>
              </a:rPr>
              <a:t> do... </a:t>
            </a:r>
            <a:r>
              <a:rPr lang="es-ES" sz="2900" err="1">
                <a:latin typeface="Berlin Sans FB" pitchFamily="34" charset="0"/>
              </a:rPr>
              <a:t>what</a:t>
            </a:r>
            <a:r>
              <a:rPr lang="es-ES" sz="2900">
                <a:latin typeface="Berlin Sans FB" pitchFamily="34" charset="0"/>
              </a:rPr>
              <a:t> </a:t>
            </a:r>
            <a:r>
              <a:rPr lang="es-ES" sz="2900" err="1">
                <a:latin typeface="Berlin Sans FB" pitchFamily="34" charset="0"/>
              </a:rPr>
              <a:t>is</a:t>
            </a:r>
            <a:r>
              <a:rPr lang="es-ES" sz="2900">
                <a:latin typeface="Berlin Sans FB" pitchFamily="34" charset="0"/>
              </a:rPr>
              <a:t> </a:t>
            </a:r>
            <a:r>
              <a:rPr lang="es-ES" sz="2900" err="1">
                <a:latin typeface="Berlin Sans FB" pitchFamily="34" charset="0"/>
              </a:rPr>
              <a:t>needed</a:t>
            </a:r>
            <a:r>
              <a:rPr lang="es-ES" sz="2900">
                <a:latin typeface="Berlin Sans FB" pitchFamily="34" charset="0"/>
              </a:rPr>
              <a:t> to </a:t>
            </a:r>
            <a:r>
              <a:rPr lang="es-ES" sz="2900" err="1">
                <a:latin typeface="Berlin Sans FB" pitchFamily="34" charset="0"/>
              </a:rPr>
              <a:t>ethically</a:t>
            </a:r>
            <a:r>
              <a:rPr lang="es-ES" sz="2900">
                <a:latin typeface="Berlin Sans FB" pitchFamily="34" charset="0"/>
              </a:rPr>
              <a:t> </a:t>
            </a:r>
            <a:r>
              <a:rPr lang="es-ES" sz="2900" err="1">
                <a:latin typeface="Berlin Sans FB" pitchFamily="34" charset="0"/>
              </a:rPr>
              <a:t>serve</a:t>
            </a:r>
            <a:r>
              <a:rPr lang="es-ES" sz="2900">
                <a:latin typeface="Berlin Sans FB" pitchFamily="34" charset="0"/>
              </a:rPr>
              <a:t> </a:t>
            </a:r>
            <a:r>
              <a:rPr lang="es-ES" sz="2900" err="1">
                <a:latin typeface="Berlin Sans FB" pitchFamily="34" charset="0"/>
              </a:rPr>
              <a:t>our</a:t>
            </a:r>
            <a:r>
              <a:rPr lang="es-ES" sz="2900">
                <a:latin typeface="Berlin Sans FB" pitchFamily="34" charset="0"/>
              </a:rPr>
              <a:t> </a:t>
            </a:r>
            <a:r>
              <a:rPr lang="es-ES" sz="2900" err="1">
                <a:latin typeface="Berlin Sans FB" pitchFamily="34" charset="0"/>
              </a:rPr>
              <a:t>patients</a:t>
            </a:r>
            <a:r>
              <a:rPr lang="es-ES" sz="2900">
                <a:latin typeface="Berlin Sans FB" pitchFamily="34" charset="0"/>
              </a:rPr>
              <a:t>.</a:t>
            </a:r>
          </a:p>
          <a:p>
            <a:endParaRPr lang="es-ES" sz="2900">
              <a:latin typeface="Berlin Sans FB" pitchFamily="34" charset="0"/>
            </a:endParaRPr>
          </a:p>
          <a:p>
            <a:endParaRPr lang="es-ES" sz="2900">
              <a:latin typeface="Berlin Sans FB" pitchFamily="34" charset="0"/>
            </a:endParaRPr>
          </a:p>
        </p:txBody>
      </p:sp>
      <p:sp>
        <p:nvSpPr>
          <p:cNvPr id="6" name="5 Llamada de nube"/>
          <p:cNvSpPr/>
          <p:nvPr/>
        </p:nvSpPr>
        <p:spPr>
          <a:xfrm>
            <a:off x="152562" y="3276600"/>
            <a:ext cx="11885450" cy="3276600"/>
          </a:xfrm>
          <a:prstGeom prst="cloudCallout">
            <a:avLst>
              <a:gd name="adj1" fmla="val 38949"/>
              <a:gd name="adj2" fmla="val 73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a:solidFill>
                  <a:schemeClr val="tx1"/>
                </a:solidFill>
                <a:latin typeface="Berlin Sans FB" pitchFamily="34" charset="0"/>
              </a:rPr>
              <a:t>                                 LAW</a:t>
            </a:r>
          </a:p>
          <a:p>
            <a:r>
              <a:rPr lang="es-ES" sz="2800">
                <a:solidFill>
                  <a:schemeClr val="tx1"/>
                </a:solidFill>
                <a:latin typeface="Berlin Sans FB"/>
              </a:rPr>
              <a:t>Can </a:t>
            </a:r>
            <a:r>
              <a:rPr lang="es-ES" sz="2800" err="1">
                <a:solidFill>
                  <a:schemeClr val="tx1"/>
                </a:solidFill>
                <a:latin typeface="Berlin Sans FB"/>
              </a:rPr>
              <a:t>the</a:t>
            </a:r>
            <a:r>
              <a:rPr lang="es-ES" sz="2800">
                <a:solidFill>
                  <a:schemeClr val="tx1"/>
                </a:solidFill>
                <a:latin typeface="Berlin Sans FB"/>
              </a:rPr>
              <a:t> </a:t>
            </a:r>
            <a:r>
              <a:rPr lang="es-ES" sz="2800" err="1">
                <a:solidFill>
                  <a:schemeClr val="tx1"/>
                </a:solidFill>
                <a:latin typeface="Berlin Sans FB"/>
              </a:rPr>
              <a:t>Law</a:t>
            </a:r>
            <a:r>
              <a:rPr lang="es-ES" sz="2800">
                <a:solidFill>
                  <a:schemeClr val="tx1"/>
                </a:solidFill>
                <a:latin typeface="Berlin Sans FB"/>
              </a:rPr>
              <a:t> </a:t>
            </a:r>
            <a:r>
              <a:rPr lang="es-ES" sz="2800" err="1">
                <a:solidFill>
                  <a:schemeClr val="tx1"/>
                </a:solidFill>
                <a:latin typeface="Berlin Sans FB"/>
              </a:rPr>
              <a:t>oblige</a:t>
            </a:r>
            <a:r>
              <a:rPr lang="es-ES" sz="2800">
                <a:solidFill>
                  <a:schemeClr val="tx1"/>
                </a:solidFill>
                <a:latin typeface="Berlin Sans FB"/>
              </a:rPr>
              <a:t> </a:t>
            </a:r>
            <a:r>
              <a:rPr lang="es-ES" sz="2800" err="1">
                <a:solidFill>
                  <a:schemeClr val="tx1"/>
                </a:solidFill>
                <a:latin typeface="Berlin Sans FB"/>
              </a:rPr>
              <a:t>doctors</a:t>
            </a:r>
            <a:r>
              <a:rPr lang="es-ES" sz="2800">
                <a:solidFill>
                  <a:schemeClr val="tx1"/>
                </a:solidFill>
                <a:latin typeface="Berlin Sans FB"/>
              </a:rPr>
              <a:t> </a:t>
            </a:r>
            <a:r>
              <a:rPr lang="es-ES" sz="2800" err="1">
                <a:solidFill>
                  <a:schemeClr val="tx1"/>
                </a:solidFill>
                <a:latin typeface="Berlin Sans FB"/>
              </a:rPr>
              <a:t>to</a:t>
            </a:r>
            <a:r>
              <a:rPr lang="es-ES" sz="2800">
                <a:solidFill>
                  <a:schemeClr val="tx1"/>
                </a:solidFill>
                <a:latin typeface="Berlin Sans FB"/>
              </a:rPr>
              <a:t> </a:t>
            </a:r>
            <a:r>
              <a:rPr lang="es-ES" sz="2800" err="1">
                <a:solidFill>
                  <a:schemeClr val="tx1"/>
                </a:solidFill>
                <a:latin typeface="Berlin Sans FB"/>
              </a:rPr>
              <a:t>cease</a:t>
            </a:r>
            <a:r>
              <a:rPr lang="es-ES" sz="2800">
                <a:solidFill>
                  <a:schemeClr val="tx1"/>
                </a:solidFill>
                <a:latin typeface="Berlin Sans FB"/>
              </a:rPr>
              <a:t> </a:t>
            </a:r>
            <a:r>
              <a:rPr lang="es-ES" sz="2800" err="1">
                <a:solidFill>
                  <a:schemeClr val="tx1"/>
                </a:solidFill>
                <a:latin typeface="Berlin Sans FB"/>
              </a:rPr>
              <a:t>reasonable</a:t>
            </a:r>
            <a:r>
              <a:rPr lang="es-ES" sz="2800">
                <a:solidFill>
                  <a:schemeClr val="tx1"/>
                </a:solidFill>
                <a:latin typeface="Berlin Sans FB"/>
              </a:rPr>
              <a:t> </a:t>
            </a:r>
            <a:r>
              <a:rPr lang="es-ES" sz="2800" err="1">
                <a:solidFill>
                  <a:schemeClr val="tx1"/>
                </a:solidFill>
                <a:latin typeface="Berlin Sans FB"/>
              </a:rPr>
              <a:t>treatment</a:t>
            </a:r>
            <a:r>
              <a:rPr lang="es-ES" sz="2800">
                <a:solidFill>
                  <a:schemeClr val="tx1"/>
                </a:solidFill>
                <a:latin typeface="Berlin Sans FB"/>
              </a:rPr>
              <a:t>, so as to lead a </a:t>
            </a:r>
            <a:r>
              <a:rPr lang="es-ES" sz="2800" err="1">
                <a:solidFill>
                  <a:schemeClr val="tx1"/>
                </a:solidFill>
                <a:latin typeface="Berlin Sans FB"/>
              </a:rPr>
              <a:t>patient</a:t>
            </a:r>
            <a:r>
              <a:rPr lang="es-ES" sz="2800">
                <a:solidFill>
                  <a:schemeClr val="tx1"/>
                </a:solidFill>
                <a:latin typeface="Berlin Sans FB"/>
              </a:rPr>
              <a:t> </a:t>
            </a:r>
            <a:r>
              <a:rPr lang="es-ES" sz="2800" err="1">
                <a:solidFill>
                  <a:schemeClr val="tx1"/>
                </a:solidFill>
                <a:latin typeface="Berlin Sans FB"/>
              </a:rPr>
              <a:t>to</a:t>
            </a:r>
            <a:r>
              <a:rPr lang="es-ES" sz="2800">
                <a:solidFill>
                  <a:schemeClr val="tx1"/>
                </a:solidFill>
                <a:latin typeface="Berlin Sans FB"/>
              </a:rPr>
              <a:t> </a:t>
            </a:r>
            <a:r>
              <a:rPr lang="es-ES" sz="2800" err="1">
                <a:solidFill>
                  <a:schemeClr val="tx1"/>
                </a:solidFill>
                <a:latin typeface="Berlin Sans FB"/>
              </a:rPr>
              <a:t>his</a:t>
            </a:r>
            <a:r>
              <a:rPr lang="es-ES" sz="2800">
                <a:solidFill>
                  <a:schemeClr val="tx1"/>
                </a:solidFill>
                <a:latin typeface="Berlin Sans FB"/>
              </a:rPr>
              <a:t>/</a:t>
            </a:r>
            <a:r>
              <a:rPr lang="es-ES" sz="2800" err="1">
                <a:solidFill>
                  <a:schemeClr val="tx1"/>
                </a:solidFill>
                <a:latin typeface="Berlin Sans FB"/>
              </a:rPr>
              <a:t>her</a:t>
            </a:r>
            <a:r>
              <a:rPr lang="es-ES" sz="2800">
                <a:solidFill>
                  <a:schemeClr val="tx1"/>
                </a:solidFill>
                <a:latin typeface="Berlin Sans FB"/>
              </a:rPr>
              <a:t>  </a:t>
            </a:r>
            <a:r>
              <a:rPr lang="es-ES" sz="2800" err="1">
                <a:solidFill>
                  <a:schemeClr val="tx1"/>
                </a:solidFill>
                <a:latin typeface="Berlin Sans FB"/>
              </a:rPr>
              <a:t>death</a:t>
            </a:r>
            <a:r>
              <a:rPr lang="es-ES" sz="2800">
                <a:solidFill>
                  <a:schemeClr val="tx1"/>
                </a:solidFill>
                <a:latin typeface="Berlin Sans FB"/>
              </a:rPr>
              <a:t>?</a:t>
            </a:r>
          </a:p>
          <a:p>
            <a:r>
              <a:rPr lang="es-ES" sz="2800">
                <a:solidFill>
                  <a:schemeClr val="tx1"/>
                </a:solidFill>
                <a:latin typeface="Berlin Sans FB" pitchFamily="34" charset="0"/>
              </a:rPr>
              <a:t>Can </a:t>
            </a:r>
            <a:r>
              <a:rPr lang="es-ES" sz="2800" err="1">
                <a:solidFill>
                  <a:schemeClr val="tx1"/>
                </a:solidFill>
                <a:latin typeface="Berlin Sans FB" pitchFamily="34" charset="0"/>
              </a:rPr>
              <a:t>the</a:t>
            </a:r>
            <a:r>
              <a:rPr lang="es-ES" sz="2800">
                <a:solidFill>
                  <a:schemeClr val="tx1"/>
                </a:solidFill>
                <a:latin typeface="Berlin Sans FB" pitchFamily="34" charset="0"/>
              </a:rPr>
              <a:t> </a:t>
            </a:r>
            <a:r>
              <a:rPr lang="es-ES" sz="2800" err="1">
                <a:solidFill>
                  <a:schemeClr val="tx1"/>
                </a:solidFill>
                <a:latin typeface="Berlin Sans FB" pitchFamily="34" charset="0"/>
              </a:rPr>
              <a:t>Law</a:t>
            </a:r>
            <a:r>
              <a:rPr lang="es-ES" sz="2800">
                <a:solidFill>
                  <a:schemeClr val="tx1"/>
                </a:solidFill>
                <a:latin typeface="Berlin Sans FB" pitchFamily="34" charset="0"/>
              </a:rPr>
              <a:t> </a:t>
            </a:r>
            <a:r>
              <a:rPr lang="es-ES" sz="2800" err="1">
                <a:solidFill>
                  <a:schemeClr val="tx1"/>
                </a:solidFill>
                <a:latin typeface="Berlin Sans FB" pitchFamily="34" charset="0"/>
              </a:rPr>
              <a:t>impose</a:t>
            </a:r>
            <a:r>
              <a:rPr lang="es-ES" sz="2800">
                <a:solidFill>
                  <a:schemeClr val="tx1"/>
                </a:solidFill>
                <a:latin typeface="Berlin Sans FB" pitchFamily="34" charset="0"/>
              </a:rPr>
              <a:t> “</a:t>
            </a:r>
            <a:r>
              <a:rPr lang="es-ES" sz="2800" err="1">
                <a:solidFill>
                  <a:schemeClr val="tx1"/>
                </a:solidFill>
                <a:latin typeface="Berlin Sans FB" pitchFamily="34" charset="0"/>
              </a:rPr>
              <a:t>Reproductive</a:t>
            </a:r>
            <a:r>
              <a:rPr lang="es-ES" sz="2800">
                <a:solidFill>
                  <a:schemeClr val="tx1"/>
                </a:solidFill>
                <a:latin typeface="Berlin Sans FB" pitchFamily="34" charset="0"/>
              </a:rPr>
              <a:t> </a:t>
            </a:r>
            <a:r>
              <a:rPr lang="es-ES" sz="2800" err="1">
                <a:solidFill>
                  <a:schemeClr val="tx1"/>
                </a:solidFill>
                <a:latin typeface="Berlin Sans FB" pitchFamily="34" charset="0"/>
              </a:rPr>
              <a:t>Rights</a:t>
            </a:r>
            <a:r>
              <a:rPr lang="es-ES" sz="2800">
                <a:solidFill>
                  <a:schemeClr val="tx1"/>
                </a:solidFill>
                <a:latin typeface="Berlin Sans FB" pitchFamily="34" charset="0"/>
              </a:rPr>
              <a:t>”,</a:t>
            </a:r>
          </a:p>
          <a:p>
            <a:r>
              <a:rPr lang="es-ES" sz="2800">
                <a:solidFill>
                  <a:schemeClr val="tx1"/>
                </a:solidFill>
                <a:latin typeface="Berlin Sans FB" pitchFamily="34" charset="0"/>
              </a:rPr>
              <a:t>   </a:t>
            </a:r>
            <a:r>
              <a:rPr lang="es-ES" sz="2800" err="1">
                <a:solidFill>
                  <a:schemeClr val="tx1"/>
                </a:solidFill>
                <a:latin typeface="Berlin Sans FB" pitchFamily="34" charset="0"/>
              </a:rPr>
              <a:t>including</a:t>
            </a:r>
            <a:r>
              <a:rPr lang="es-ES" sz="2800">
                <a:solidFill>
                  <a:schemeClr val="tx1"/>
                </a:solidFill>
                <a:latin typeface="Berlin Sans FB" pitchFamily="34" charset="0"/>
              </a:rPr>
              <a:t> </a:t>
            </a:r>
            <a:r>
              <a:rPr lang="es-ES" sz="2800" err="1">
                <a:solidFill>
                  <a:schemeClr val="tx1"/>
                </a:solidFill>
                <a:latin typeface="Berlin Sans FB" pitchFamily="34" charset="0"/>
              </a:rPr>
              <a:t>termination</a:t>
            </a:r>
            <a:r>
              <a:rPr lang="es-ES" sz="2800">
                <a:solidFill>
                  <a:schemeClr val="tx1"/>
                </a:solidFill>
                <a:latin typeface="Berlin Sans FB" pitchFamily="34" charset="0"/>
              </a:rPr>
              <a:t> of </a:t>
            </a:r>
            <a:r>
              <a:rPr lang="es-ES" sz="2800" err="1">
                <a:solidFill>
                  <a:schemeClr val="tx1"/>
                </a:solidFill>
                <a:latin typeface="Berlin Sans FB" pitchFamily="34" charset="0"/>
              </a:rPr>
              <a:t>pregnancy</a:t>
            </a:r>
            <a:r>
              <a:rPr lang="es-ES" sz="2800">
                <a:solidFill>
                  <a:schemeClr val="tx1"/>
                </a:solidFill>
                <a:latin typeface="Berlin Sans FB" pitchFamily="34" charset="0"/>
              </a:rPr>
              <a:t>?</a:t>
            </a:r>
          </a:p>
          <a:p>
            <a:r>
              <a:rPr lang="es-ES" sz="2800">
                <a:solidFill>
                  <a:schemeClr val="tx1"/>
                </a:solidFill>
                <a:latin typeface="Berlin Sans FB" pitchFamily="34" charset="0"/>
              </a:rPr>
              <a:t>   </a:t>
            </a:r>
          </a:p>
        </p:txBody>
      </p:sp>
      <p:sp>
        <p:nvSpPr>
          <p:cNvPr id="7" name="6 Marcador de número de diapositiva"/>
          <p:cNvSpPr>
            <a:spLocks noGrp="1"/>
          </p:cNvSpPr>
          <p:nvPr>
            <p:ph type="sldNum" sz="quarter" idx="12"/>
          </p:nvPr>
        </p:nvSpPr>
        <p:spPr/>
        <p:txBody>
          <a:bodyPr/>
          <a:lstStyle/>
          <a:p>
            <a:fld id="{E5137D0E-4A4F-4307-8994-C1891D747D59}" type="slidenum">
              <a:rPr lang="es-ES" smtClean="0"/>
              <a:pPr/>
              <a:t>42</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5137D0E-4A4F-4307-8994-C1891D747D59}" type="slidenum">
              <a:rPr lang="es-ES" smtClean="0"/>
              <a:pPr/>
              <a:t>43</a:t>
            </a:fld>
            <a:endParaRPr lang="es-ES"/>
          </a:p>
        </p:txBody>
      </p:sp>
      <p:sp>
        <p:nvSpPr>
          <p:cNvPr id="5" name="4 Rectángulo"/>
          <p:cNvSpPr/>
          <p:nvPr/>
        </p:nvSpPr>
        <p:spPr>
          <a:xfrm>
            <a:off x="455612" y="152400"/>
            <a:ext cx="11353800" cy="1200329"/>
          </a:xfrm>
          <a:prstGeom prst="rect">
            <a:avLst/>
          </a:prstGeom>
        </p:spPr>
        <p:txBody>
          <a:bodyPr wrap="square">
            <a:spAutoFit/>
          </a:bodyPr>
          <a:lstStyle/>
          <a:p>
            <a:r>
              <a:rPr lang="en-US" sz="3600" b="1">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Conscientious objection - </a:t>
            </a:r>
            <a:r>
              <a:rPr lang="en-US" sz="3600">
                <a:solidFill>
                  <a:srgbClr val="000000"/>
                </a:solidFill>
                <a:latin typeface="Berlin Sans FB" panose="020E0602020502020306" pitchFamily="34" charset="0"/>
                <a:ea typeface="Times New Roman" panose="02020603050405020304" pitchFamily="18" charset="0"/>
                <a:cs typeface="Times New Roman" panose="02020603050405020304" pitchFamily="18" charset="0"/>
              </a:rPr>
              <a:t>based “on the personal need not to act differently from one’s own ethical conviction”</a:t>
            </a:r>
            <a:endParaRPr lang="es-ES" sz="3600"/>
          </a:p>
        </p:txBody>
      </p:sp>
      <p:graphicFrame>
        <p:nvGraphicFramePr>
          <p:cNvPr id="6" name="5 Diagrama"/>
          <p:cNvGraphicFramePr/>
          <p:nvPr>
            <p:extLst>
              <p:ext uri="{D42A27DB-BD31-4B8C-83A1-F6EECF244321}">
                <p14:modId xmlns:p14="http://schemas.microsoft.com/office/powerpoint/2010/main" val="2255098839"/>
              </p:ext>
            </p:extLst>
          </p:nvPr>
        </p:nvGraphicFramePr>
        <p:xfrm>
          <a:off x="0" y="1440744"/>
          <a:ext cx="12188824"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2A026DBF-B29C-4AF0-A53B-B1EAE8B8D66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1C3A0A17-92E6-4DBB-AAB5-6C41A5BC76C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B0F6D3D3-BD28-4393-AF26-3A7313B87BB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Ética y comunicació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3011" name="Picture 3"/>
          <p:cNvPicPr>
            <a:picLocks noChangeAspect="1" noChangeArrowheads="1"/>
          </p:cNvPicPr>
          <p:nvPr/>
        </p:nvPicPr>
        <p:blipFill>
          <a:blip r:embed="rId2" cstate="print"/>
          <a:srcRect/>
          <a:stretch>
            <a:fillRect/>
          </a:stretch>
        </p:blipFill>
        <p:spPr bwMode="auto">
          <a:xfrm>
            <a:off x="3046412" y="3276600"/>
            <a:ext cx="6286500" cy="3200400"/>
          </a:xfrm>
          <a:prstGeom prst="rect">
            <a:avLst/>
          </a:prstGeom>
          <a:noFill/>
          <a:ln w="9525">
            <a:noFill/>
            <a:miter lim="800000"/>
            <a:headEnd/>
            <a:tailEnd/>
          </a:ln>
        </p:spPr>
      </p:pic>
      <p:sp>
        <p:nvSpPr>
          <p:cNvPr id="6" name="5 Marcador de número de diapositiva"/>
          <p:cNvSpPr>
            <a:spLocks noGrp="1"/>
          </p:cNvSpPr>
          <p:nvPr>
            <p:ph type="sldNum" sz="quarter" idx="12"/>
          </p:nvPr>
        </p:nvSpPr>
        <p:spPr/>
        <p:txBody>
          <a:bodyPr/>
          <a:lstStyle/>
          <a:p>
            <a:fld id="{E5137D0E-4A4F-4307-8994-C1891D747D59}" type="slidenum">
              <a:rPr lang="es-ES" smtClean="0"/>
              <a:pPr/>
              <a:t>44</a:t>
            </a:fld>
            <a:endParaRPr lang="es-ES"/>
          </a:p>
        </p:txBody>
      </p:sp>
      <p:sp>
        <p:nvSpPr>
          <p:cNvPr id="7" name="6 Pergamino horizontal"/>
          <p:cNvSpPr/>
          <p:nvPr/>
        </p:nvSpPr>
        <p:spPr>
          <a:xfrm>
            <a:off x="-1588" y="0"/>
            <a:ext cx="11658600" cy="3505200"/>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455612" y="0"/>
            <a:ext cx="11430000" cy="2308324"/>
          </a:xfrm>
          <a:prstGeom prst="rect">
            <a:avLst/>
          </a:prstGeom>
        </p:spPr>
        <p:txBody>
          <a:bodyPr wrap="square">
            <a:spAutoFit/>
          </a:bodyPr>
          <a:lstStyle/>
          <a:p>
            <a:endParaRPr lang="es-ES" sz="3600">
              <a:latin typeface="Berlin Sans FB" pitchFamily="34" charset="0"/>
            </a:endParaRPr>
          </a:p>
          <a:p>
            <a:r>
              <a:rPr lang="es-ES" sz="3600" err="1">
                <a:latin typeface="Berlin Sans FB" pitchFamily="34" charset="0"/>
              </a:rPr>
              <a:t>Today’s</a:t>
            </a:r>
            <a:r>
              <a:rPr lang="es-ES" sz="3600">
                <a:latin typeface="Berlin Sans FB" pitchFamily="34" charset="0"/>
              </a:rPr>
              <a:t> </a:t>
            </a:r>
            <a:r>
              <a:rPr lang="es-ES" sz="3600" err="1">
                <a:latin typeface="Berlin Sans FB" pitchFamily="34" charset="0"/>
              </a:rPr>
              <a:t>hospitals</a:t>
            </a:r>
            <a:r>
              <a:rPr lang="es-ES" sz="3600">
                <a:latin typeface="Berlin Sans FB" pitchFamily="34" charset="0"/>
              </a:rPr>
              <a:t> are temples of </a:t>
            </a:r>
            <a:r>
              <a:rPr lang="es-ES" sz="3600" err="1">
                <a:latin typeface="Berlin Sans FB" pitchFamily="34" charset="0"/>
              </a:rPr>
              <a:t>science</a:t>
            </a:r>
            <a:r>
              <a:rPr lang="es-ES" sz="3600">
                <a:latin typeface="Berlin Sans FB" pitchFamily="34" charset="0"/>
              </a:rPr>
              <a:t> and </a:t>
            </a:r>
            <a:r>
              <a:rPr lang="es-ES" sz="3600" err="1">
                <a:latin typeface="Berlin Sans FB" pitchFamily="34" charset="0"/>
              </a:rPr>
              <a:t>technology</a:t>
            </a:r>
            <a:r>
              <a:rPr lang="es-ES" sz="3600">
                <a:latin typeface="Berlin Sans FB" pitchFamily="34" charset="0"/>
              </a:rPr>
              <a:t>. </a:t>
            </a:r>
            <a:r>
              <a:rPr lang="es-ES" sz="3600" err="1">
                <a:latin typeface="Berlin Sans FB" pitchFamily="34" charset="0"/>
              </a:rPr>
              <a:t>They</a:t>
            </a:r>
            <a:r>
              <a:rPr lang="es-ES" sz="3600">
                <a:latin typeface="Berlin Sans FB" pitchFamily="34" charset="0"/>
              </a:rPr>
              <a:t> are </a:t>
            </a:r>
            <a:r>
              <a:rPr lang="es-ES" sz="3600" err="1">
                <a:latin typeface="Berlin Sans FB" pitchFamily="34" charset="0"/>
              </a:rPr>
              <a:t>not</a:t>
            </a:r>
            <a:r>
              <a:rPr lang="es-ES" sz="3600">
                <a:latin typeface="Berlin Sans FB" pitchFamily="34" charset="0"/>
              </a:rPr>
              <a:t> </a:t>
            </a:r>
            <a:r>
              <a:rPr lang="es-ES" sz="3600" err="1">
                <a:latin typeface="Berlin Sans FB" pitchFamily="34" charset="0"/>
              </a:rPr>
              <a:t>centered</a:t>
            </a:r>
            <a:r>
              <a:rPr lang="es-ES" sz="3600">
                <a:latin typeface="Berlin Sans FB" pitchFamily="34" charset="0"/>
              </a:rPr>
              <a:t> </a:t>
            </a:r>
            <a:r>
              <a:rPr lang="es-ES" sz="3600" err="1">
                <a:latin typeface="Berlin Sans FB" pitchFamily="34" charset="0"/>
              </a:rPr>
              <a:t>on</a:t>
            </a:r>
            <a:r>
              <a:rPr lang="es-ES" sz="3600">
                <a:latin typeface="Berlin Sans FB" pitchFamily="34" charset="0"/>
              </a:rPr>
              <a:t> </a:t>
            </a:r>
            <a:r>
              <a:rPr lang="es-ES" sz="3600" err="1">
                <a:latin typeface="Berlin Sans FB" pitchFamily="34" charset="0"/>
              </a:rPr>
              <a:t>the</a:t>
            </a:r>
            <a:r>
              <a:rPr lang="es-ES" sz="3600">
                <a:latin typeface="Berlin Sans FB" pitchFamily="34" charset="0"/>
              </a:rPr>
              <a:t> </a:t>
            </a:r>
            <a:r>
              <a:rPr lang="es-ES" sz="3600" err="1">
                <a:latin typeface="Berlin Sans FB" pitchFamily="34" charset="0"/>
              </a:rPr>
              <a:t>sick</a:t>
            </a:r>
            <a:r>
              <a:rPr lang="es-ES" sz="3600">
                <a:latin typeface="Berlin Sans FB" pitchFamily="34" charset="0"/>
              </a:rPr>
              <a:t>, </a:t>
            </a:r>
            <a:r>
              <a:rPr lang="es-ES" sz="3600" err="1">
                <a:latin typeface="Berlin Sans FB" pitchFamily="34" charset="0"/>
              </a:rPr>
              <a:t>but</a:t>
            </a:r>
            <a:r>
              <a:rPr lang="es-ES" sz="3600">
                <a:latin typeface="Berlin Sans FB" pitchFamily="34" charset="0"/>
              </a:rPr>
              <a:t> </a:t>
            </a:r>
            <a:r>
              <a:rPr lang="es-ES" sz="3600" err="1">
                <a:latin typeface="Berlin Sans FB" pitchFamily="34" charset="0"/>
              </a:rPr>
              <a:t>on</a:t>
            </a:r>
            <a:r>
              <a:rPr lang="es-ES" sz="3600">
                <a:latin typeface="Berlin Sans FB" pitchFamily="34" charset="0"/>
              </a:rPr>
              <a:t> </a:t>
            </a:r>
            <a:r>
              <a:rPr lang="es-ES" sz="3600" err="1">
                <a:latin typeface="Berlin Sans FB" pitchFamily="34" charset="0"/>
              </a:rPr>
              <a:t>other</a:t>
            </a:r>
            <a:r>
              <a:rPr lang="es-ES" sz="3600">
                <a:latin typeface="Berlin Sans FB" pitchFamily="34" charset="0"/>
              </a:rPr>
              <a:t> </a:t>
            </a:r>
            <a:r>
              <a:rPr lang="es-ES" sz="3600" err="1">
                <a:latin typeface="Berlin Sans FB" pitchFamily="34" charset="0"/>
              </a:rPr>
              <a:t>interests</a:t>
            </a:r>
            <a:r>
              <a:rPr lang="es-ES" sz="3600">
                <a:latin typeface="Berlin Sans FB" pitchFamily="34" charset="0"/>
              </a:rPr>
              <a:t>, </a:t>
            </a:r>
            <a:r>
              <a:rPr lang="es-ES" sz="3600" err="1">
                <a:latin typeface="Berlin Sans FB" pitchFamily="34" charset="0"/>
              </a:rPr>
              <a:t>including</a:t>
            </a:r>
            <a:r>
              <a:rPr lang="es-ES" sz="3600">
                <a:latin typeface="Berlin Sans FB" pitchFamily="34" charset="0"/>
              </a:rPr>
              <a:t> </a:t>
            </a:r>
            <a:r>
              <a:rPr lang="es-ES" sz="3600" err="1">
                <a:latin typeface="Berlin Sans FB" pitchFamily="34" charset="0"/>
              </a:rPr>
              <a:t>research</a:t>
            </a:r>
            <a:r>
              <a:rPr lang="es-ES" sz="3600">
                <a:latin typeface="Berlin Sans FB" pitchFamily="34" charset="0"/>
              </a:rPr>
              <a:t>, </a:t>
            </a:r>
            <a:r>
              <a:rPr lang="es-ES" sz="3600" err="1">
                <a:latin typeface="Berlin Sans FB" pitchFamily="34" charset="0"/>
              </a:rPr>
              <a:t>which</a:t>
            </a:r>
            <a:r>
              <a:rPr lang="es-ES" sz="3600">
                <a:latin typeface="Berlin Sans FB" pitchFamily="34" charset="0"/>
              </a:rPr>
              <a:t> do </a:t>
            </a:r>
            <a:r>
              <a:rPr lang="es-ES" sz="3600" err="1">
                <a:latin typeface="Berlin Sans FB" pitchFamily="34" charset="0"/>
              </a:rPr>
              <a:t>not</a:t>
            </a:r>
            <a:r>
              <a:rPr lang="es-ES" sz="3600">
                <a:latin typeface="Berlin Sans FB" pitchFamily="34" charset="0"/>
              </a:rPr>
              <a:t> </a:t>
            </a:r>
            <a:r>
              <a:rPr lang="es-ES" sz="3600" err="1">
                <a:latin typeface="Berlin Sans FB" pitchFamily="34" charset="0"/>
              </a:rPr>
              <a:t>benefit</a:t>
            </a:r>
            <a:r>
              <a:rPr lang="es-ES" sz="3600">
                <a:latin typeface="Berlin Sans FB" pitchFamily="34" charset="0"/>
              </a:rPr>
              <a:t> </a:t>
            </a:r>
            <a:r>
              <a:rPr lang="es-ES" sz="3600" err="1">
                <a:latin typeface="Berlin Sans FB" pitchFamily="34" charset="0"/>
              </a:rPr>
              <a:t>the</a:t>
            </a:r>
            <a:r>
              <a:rPr lang="es-ES" sz="3600">
                <a:latin typeface="Berlin Sans FB" pitchFamily="34" charset="0"/>
              </a:rPr>
              <a:t> individual...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36612" y="304800"/>
            <a:ext cx="7086600" cy="707886"/>
          </a:xfrm>
          <a:prstGeom prst="rect">
            <a:avLst/>
          </a:prstGeom>
        </p:spPr>
        <p:txBody>
          <a:bodyPr wrap="square">
            <a:spAutoFit/>
          </a:bodyPr>
          <a:lstStyle/>
          <a:p>
            <a:r>
              <a:rPr lang="es-ES" sz="4000" err="1">
                <a:latin typeface="Berlin Sans FB" pitchFamily="34" charset="0"/>
              </a:rPr>
              <a:t>Going</a:t>
            </a:r>
            <a:r>
              <a:rPr lang="es-ES" sz="4000">
                <a:latin typeface="Berlin Sans FB" pitchFamily="34" charset="0"/>
              </a:rPr>
              <a:t> </a:t>
            </a:r>
            <a:r>
              <a:rPr lang="es-ES" sz="4000" err="1">
                <a:latin typeface="Berlin Sans FB" pitchFamily="34" charset="0"/>
              </a:rPr>
              <a:t>against</a:t>
            </a:r>
            <a:r>
              <a:rPr lang="es-ES" sz="4000">
                <a:latin typeface="Berlin Sans FB" pitchFamily="34" charset="0"/>
              </a:rPr>
              <a:t> </a:t>
            </a:r>
            <a:r>
              <a:rPr lang="es-ES" sz="4000" err="1">
                <a:latin typeface="Berlin Sans FB" pitchFamily="34" charset="0"/>
              </a:rPr>
              <a:t>the</a:t>
            </a:r>
            <a:r>
              <a:rPr lang="es-ES" sz="4000">
                <a:latin typeface="Berlin Sans FB" pitchFamily="34" charset="0"/>
              </a:rPr>
              <a:t> </a:t>
            </a:r>
            <a:r>
              <a:rPr lang="es-ES" sz="4000" err="1">
                <a:latin typeface="Berlin Sans FB" pitchFamily="34" charset="0"/>
              </a:rPr>
              <a:t>tide</a:t>
            </a:r>
            <a:endParaRPr lang="es-ES" sz="4000">
              <a:latin typeface="Berlin Sans FB" pitchFamily="34" charset="0"/>
            </a:endParaRPr>
          </a:p>
        </p:txBody>
      </p:sp>
      <p:sp>
        <p:nvSpPr>
          <p:cNvPr id="6" name="5 Marcador de número de diapositiva"/>
          <p:cNvSpPr>
            <a:spLocks noGrp="1"/>
          </p:cNvSpPr>
          <p:nvPr>
            <p:ph type="sldNum" sz="quarter" idx="12"/>
          </p:nvPr>
        </p:nvSpPr>
        <p:spPr/>
        <p:txBody>
          <a:bodyPr/>
          <a:lstStyle/>
          <a:p>
            <a:fld id="{E5137D0E-4A4F-4307-8994-C1891D747D59}" type="slidenum">
              <a:rPr lang="es-ES" smtClean="0"/>
              <a:pPr/>
              <a:t>45</a:t>
            </a:fld>
            <a:endParaRPr lang="es-ES"/>
          </a:p>
        </p:txBody>
      </p:sp>
      <p:sp>
        <p:nvSpPr>
          <p:cNvPr id="7" name="6 Onda"/>
          <p:cNvSpPr/>
          <p:nvPr/>
        </p:nvSpPr>
        <p:spPr>
          <a:xfrm>
            <a:off x="227012" y="1295400"/>
            <a:ext cx="11811000" cy="5029200"/>
          </a:xfrm>
          <a:prstGeom prst="wav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608012" y="2438400"/>
            <a:ext cx="11201400" cy="2308324"/>
          </a:xfrm>
          <a:prstGeom prst="rect">
            <a:avLst/>
          </a:prstGeom>
        </p:spPr>
        <p:txBody>
          <a:bodyPr wrap="square">
            <a:spAutoFit/>
          </a:bodyPr>
          <a:lstStyle/>
          <a:p>
            <a:r>
              <a:rPr lang="es-ES" sz="3600" err="1">
                <a:latin typeface="Berlin Sans FB" pitchFamily="34" charset="0"/>
              </a:rPr>
              <a:t>Often</a:t>
            </a:r>
            <a:r>
              <a:rPr lang="es-ES" sz="3600">
                <a:latin typeface="Berlin Sans FB" pitchFamily="34" charset="0"/>
              </a:rPr>
              <a:t> </a:t>
            </a:r>
            <a:r>
              <a:rPr lang="es-ES" sz="3600" err="1">
                <a:latin typeface="Berlin Sans FB" pitchFamily="34" charset="0"/>
              </a:rPr>
              <a:t>we</a:t>
            </a:r>
            <a:r>
              <a:rPr lang="es-ES" sz="3600">
                <a:latin typeface="Berlin Sans FB" pitchFamily="34" charset="0"/>
              </a:rPr>
              <a:t> </a:t>
            </a:r>
            <a:r>
              <a:rPr lang="es-ES" sz="3600" err="1">
                <a:latin typeface="Berlin Sans FB" pitchFamily="34" charset="0"/>
              </a:rPr>
              <a:t>have</a:t>
            </a:r>
            <a:r>
              <a:rPr lang="es-ES" sz="3600">
                <a:latin typeface="Berlin Sans FB" pitchFamily="34" charset="0"/>
              </a:rPr>
              <a:t> to </a:t>
            </a:r>
            <a:r>
              <a:rPr lang="es-ES" sz="3600" err="1">
                <a:latin typeface="Berlin Sans FB" pitchFamily="34" charset="0"/>
              </a:rPr>
              <a:t>live</a:t>
            </a:r>
            <a:r>
              <a:rPr lang="es-ES" sz="3600">
                <a:latin typeface="Berlin Sans FB" pitchFamily="34" charset="0"/>
              </a:rPr>
              <a:t> in “</a:t>
            </a:r>
            <a:r>
              <a:rPr lang="es-ES" sz="3600" err="1">
                <a:latin typeface="Berlin Sans FB" pitchFamily="34" charset="0"/>
              </a:rPr>
              <a:t>democratic</a:t>
            </a:r>
            <a:r>
              <a:rPr lang="es-ES" sz="3600">
                <a:latin typeface="Berlin Sans FB" pitchFamily="34" charset="0"/>
              </a:rPr>
              <a:t> </a:t>
            </a:r>
            <a:r>
              <a:rPr lang="es-ES" sz="3600" err="1">
                <a:latin typeface="Berlin Sans FB" pitchFamily="34" charset="0"/>
              </a:rPr>
              <a:t>disagreement</a:t>
            </a:r>
            <a:r>
              <a:rPr lang="es-ES" sz="3600">
                <a:latin typeface="Berlin Sans FB" pitchFamily="34" charset="0"/>
              </a:rPr>
              <a:t>,” </a:t>
            </a:r>
            <a:r>
              <a:rPr lang="es-ES" sz="3600" err="1">
                <a:latin typeface="Berlin Sans FB" pitchFamily="34" charset="0"/>
              </a:rPr>
              <a:t>exercising</a:t>
            </a:r>
            <a:r>
              <a:rPr lang="es-ES" sz="3600">
                <a:latin typeface="Berlin Sans FB" pitchFamily="34" charset="0"/>
              </a:rPr>
              <a:t> </a:t>
            </a:r>
            <a:r>
              <a:rPr lang="es-ES" sz="3600" err="1">
                <a:latin typeface="Berlin Sans FB" pitchFamily="34" charset="0"/>
              </a:rPr>
              <a:t>conscientious</a:t>
            </a:r>
            <a:r>
              <a:rPr lang="es-ES" sz="3600">
                <a:latin typeface="Berlin Sans FB" pitchFamily="34" charset="0"/>
              </a:rPr>
              <a:t> </a:t>
            </a:r>
            <a:r>
              <a:rPr lang="es-ES" sz="3600" err="1">
                <a:latin typeface="Berlin Sans FB" pitchFamily="34" charset="0"/>
              </a:rPr>
              <a:t>objection</a:t>
            </a:r>
            <a:r>
              <a:rPr lang="es-ES" sz="3600">
                <a:latin typeface="Berlin Sans FB" pitchFamily="34" charset="0"/>
              </a:rPr>
              <a:t> to </a:t>
            </a:r>
            <a:r>
              <a:rPr lang="es-ES" sz="3600" err="1">
                <a:latin typeface="Berlin Sans FB" pitchFamily="34" charset="0"/>
              </a:rPr>
              <a:t>practices</a:t>
            </a:r>
            <a:r>
              <a:rPr lang="es-ES" sz="3600">
                <a:latin typeface="Berlin Sans FB" pitchFamily="34" charset="0"/>
              </a:rPr>
              <a:t> </a:t>
            </a:r>
            <a:r>
              <a:rPr lang="es-ES" sz="3600" err="1">
                <a:latin typeface="Berlin Sans FB" pitchFamily="34" charset="0"/>
              </a:rPr>
              <a:t>which</a:t>
            </a:r>
            <a:r>
              <a:rPr lang="es-ES" sz="3600">
                <a:latin typeface="Berlin Sans FB" pitchFamily="34" charset="0"/>
              </a:rPr>
              <a:t> </a:t>
            </a:r>
            <a:r>
              <a:rPr lang="es-ES" sz="3600" err="1">
                <a:latin typeface="Berlin Sans FB" pitchFamily="34" charset="0"/>
              </a:rPr>
              <a:t>oppose</a:t>
            </a:r>
            <a:r>
              <a:rPr lang="es-ES" sz="3600">
                <a:latin typeface="Berlin Sans FB" pitchFamily="34" charset="0"/>
              </a:rPr>
              <a:t> Christian </a:t>
            </a:r>
            <a:r>
              <a:rPr lang="es-ES" sz="3600" err="1">
                <a:latin typeface="Berlin Sans FB" pitchFamily="34" charset="0"/>
              </a:rPr>
              <a:t>values</a:t>
            </a:r>
            <a:r>
              <a:rPr lang="es-ES" sz="3600">
                <a:latin typeface="Berlin Sans FB" pitchFamily="34" charset="0"/>
              </a:rPr>
              <a:t> and </a:t>
            </a:r>
            <a:r>
              <a:rPr lang="es-ES" sz="3600" err="1">
                <a:latin typeface="Berlin Sans FB" pitchFamily="34" charset="0"/>
              </a:rPr>
              <a:t>the</a:t>
            </a:r>
            <a:r>
              <a:rPr lang="es-ES" sz="3600">
                <a:latin typeface="Berlin Sans FB" pitchFamily="34" charset="0"/>
              </a:rPr>
              <a:t> Christian  </a:t>
            </a:r>
            <a:r>
              <a:rPr lang="es-ES" sz="3600" err="1">
                <a:latin typeface="Berlin Sans FB" pitchFamily="34" charset="0"/>
              </a:rPr>
              <a:t>vision</a:t>
            </a:r>
            <a:r>
              <a:rPr lang="es-ES" sz="3600">
                <a:latin typeface="Berlin Sans FB" pitchFamily="34" charset="0"/>
              </a:rPr>
              <a:t> of </a:t>
            </a:r>
            <a:r>
              <a:rPr lang="es-ES" sz="3600" err="1">
                <a:latin typeface="Berlin Sans FB" pitchFamily="34" charset="0"/>
              </a:rPr>
              <a:t>humanity</a:t>
            </a:r>
            <a:r>
              <a:rPr lang="es-ES" sz="3600">
                <a:latin typeface="Berlin Sans FB" pitchFamily="34" charset="0"/>
              </a:rPr>
              <a:t> and </a:t>
            </a:r>
            <a:r>
              <a:rPr lang="es-ES" sz="3600" err="1">
                <a:latin typeface="Berlin Sans FB" pitchFamily="34" charset="0"/>
              </a:rPr>
              <a:t>life</a:t>
            </a:r>
            <a:r>
              <a:rPr lang="es-ES" sz="3600">
                <a:latin typeface="Berlin Sans FB" pitchFamily="34"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79412" y="381001"/>
            <a:ext cx="11430000" cy="3139321"/>
          </a:xfrm>
          <a:prstGeom prst="rect">
            <a:avLst/>
          </a:prstGeom>
        </p:spPr>
        <p:txBody>
          <a:bodyPr wrap="square">
            <a:spAutoFit/>
          </a:bodyPr>
          <a:lstStyle/>
          <a:p>
            <a:r>
              <a:rPr lang="en-US" sz="4800">
                <a:latin typeface="Berlin Sans FB" pitchFamily="34" charset="0"/>
              </a:rPr>
              <a:t>Living a coherent life </a:t>
            </a:r>
            <a:r>
              <a:rPr lang="en-US" sz="4800">
                <a:solidFill>
                  <a:srgbClr val="C00000"/>
                </a:solidFill>
                <a:latin typeface="Berlin Sans FB" pitchFamily="34" charset="0"/>
              </a:rPr>
              <a:t>could lead, in extreme cases, to the supreme witness of martyrdom, as the martyrs of nineteenth-century Korea demonstrated. </a:t>
            </a:r>
            <a:r>
              <a:rPr lang="en-US" sz="5400" baseline="30000">
                <a:solidFill>
                  <a:srgbClr val="C00000"/>
                </a:solidFill>
                <a:latin typeface="Berlin Sans FB" pitchFamily="34" charset="0"/>
              </a:rPr>
              <a:t> </a:t>
            </a:r>
            <a:endParaRPr lang="es-ES" sz="5400">
              <a:solidFill>
                <a:srgbClr val="C00000"/>
              </a:solidFill>
              <a:latin typeface="Berlin Sans FB" pitchFamily="34" charset="0"/>
            </a:endParaRPr>
          </a:p>
        </p:txBody>
      </p:sp>
      <p:sp>
        <p:nvSpPr>
          <p:cNvPr id="4" name="3 CuadroTexto"/>
          <p:cNvSpPr txBox="1"/>
          <p:nvPr/>
        </p:nvSpPr>
        <p:spPr>
          <a:xfrm>
            <a:off x="608012" y="4191000"/>
            <a:ext cx="9351050" cy="3375283"/>
          </a:xfrm>
          <a:prstGeom prst="rect">
            <a:avLst/>
          </a:prstGeom>
          <a:noFill/>
        </p:spPr>
        <p:txBody>
          <a:bodyPr wrap="square" rtlCol="0" anchor="t">
            <a:spAutoFit/>
          </a:bodyPr>
          <a:lstStyle/>
          <a:p>
            <a:r>
              <a:rPr lang="en-US" sz="8000" baseline="30000">
                <a:solidFill>
                  <a:schemeClr val="accent2">
                    <a:lumMod val="75000"/>
                  </a:schemeClr>
                </a:solidFill>
                <a:latin typeface="Berlin Sans FB"/>
              </a:rPr>
              <a:t>Or, nowadays,       </a:t>
            </a:r>
            <a:r>
              <a:rPr lang="en-US" sz="9600" baseline="30000">
                <a:solidFill>
                  <a:schemeClr val="accent2">
                    <a:lumMod val="75000"/>
                  </a:schemeClr>
                </a:solidFill>
                <a:effectLst>
                  <a:outerShdw blurRad="38100" dist="38100" dir="2700000" algn="tl">
                    <a:srgbClr val="000000">
                      <a:alpha val="43137"/>
                    </a:srgbClr>
                  </a:outerShdw>
                </a:effectLst>
                <a:latin typeface="Berlin Sans FB"/>
              </a:rPr>
              <a:t>                         to lose your job</a:t>
            </a:r>
            <a:endParaRPr lang="en-US">
              <a:solidFill>
                <a:schemeClr val="accent2">
                  <a:lumMod val="75000"/>
                </a:schemeClr>
              </a:solidFill>
              <a:latin typeface="Berlin Sans FB"/>
            </a:endParaRPr>
          </a:p>
        </p:txBody>
      </p:sp>
      <p:sp>
        <p:nvSpPr>
          <p:cNvPr id="6" name="5 Marcador de número de diapositiva"/>
          <p:cNvSpPr>
            <a:spLocks noGrp="1"/>
          </p:cNvSpPr>
          <p:nvPr>
            <p:ph type="sldNum" sz="quarter" idx="12"/>
          </p:nvPr>
        </p:nvSpPr>
        <p:spPr/>
        <p:txBody>
          <a:bodyPr/>
          <a:lstStyle/>
          <a:p>
            <a:fld id="{E5137D0E-4A4F-4307-8994-C1891D747D59}" type="slidenum">
              <a:rPr lang="es-ES" smtClean="0"/>
              <a:pPr/>
              <a:t>46</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457200"/>
            <a:ext cx="12188825" cy="1200329"/>
          </a:xfrm>
          <a:prstGeom prst="rect">
            <a:avLst/>
          </a:prstGeom>
        </p:spPr>
        <p:txBody>
          <a:bodyPr wrap="square">
            <a:spAutoFit/>
          </a:bodyPr>
          <a:lstStyle/>
          <a:p>
            <a:pPr algn="ctr"/>
            <a:r>
              <a:rPr lang="en-US" sz="4000">
                <a:latin typeface="Berlin Sans FB" pitchFamily="34" charset="0"/>
              </a:rPr>
              <a:t>Is medicine as a vocation still possible today?</a:t>
            </a:r>
            <a:br>
              <a:rPr lang="en-US" sz="4000">
                <a:latin typeface="Berlin Sans FB" pitchFamily="34" charset="0"/>
              </a:rPr>
            </a:br>
            <a:r>
              <a:rPr lang="en-US" sz="4000">
                <a:latin typeface="Berlin Sans FB" pitchFamily="34" charset="0"/>
              </a:rPr>
              <a:t>Is medicine as a Christian vocation still possible today?</a:t>
            </a:r>
            <a:endParaRPr lang="es-ES" sz="4000">
              <a:latin typeface="Berlin Sans FB" pitchFamily="34" charset="0"/>
            </a:endParaRPr>
          </a:p>
        </p:txBody>
      </p:sp>
      <p:sp>
        <p:nvSpPr>
          <p:cNvPr id="5" name="4 Rectángulo"/>
          <p:cNvSpPr/>
          <p:nvPr/>
        </p:nvSpPr>
        <p:spPr>
          <a:xfrm>
            <a:off x="4494212" y="1828800"/>
            <a:ext cx="2819400" cy="1938992"/>
          </a:xfrm>
          <a:prstGeom prst="rect">
            <a:avLst/>
          </a:prstGeom>
          <a:noFill/>
        </p:spPr>
        <p:txBody>
          <a:bodyPr wrap="square" lIns="91440" tIns="45720" rIns="91440" bIns="45720">
            <a:spAutoFit/>
          </a:bodyPr>
          <a:lstStyle/>
          <a:p>
            <a:pPr algn="ctr"/>
            <a:r>
              <a:rPr lang="es-ES" sz="12000"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rPr>
              <a:t>Y</a:t>
            </a:r>
            <a:r>
              <a:rPr lang="es-ES" sz="120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rPr>
              <a:t>es</a:t>
            </a:r>
          </a:p>
        </p:txBody>
      </p:sp>
      <p:sp>
        <p:nvSpPr>
          <p:cNvPr id="7" name="6 Marcador de número de diapositiva"/>
          <p:cNvSpPr>
            <a:spLocks noGrp="1"/>
          </p:cNvSpPr>
          <p:nvPr>
            <p:ph type="sldNum" sz="quarter" idx="12"/>
          </p:nvPr>
        </p:nvSpPr>
        <p:spPr/>
        <p:txBody>
          <a:bodyPr/>
          <a:lstStyle/>
          <a:p>
            <a:fld id="{E5137D0E-4A4F-4307-8994-C1891D747D59}" type="slidenum">
              <a:rPr lang="es-ES" smtClean="0"/>
              <a:pPr/>
              <a:t>47</a:t>
            </a:fld>
            <a:endParaRPr lang="es-ES"/>
          </a:p>
        </p:txBody>
      </p:sp>
      <p:pic>
        <p:nvPicPr>
          <p:cNvPr id="9" name="Picture 2" descr="Imagen relacionada"/>
          <p:cNvPicPr>
            <a:picLocks noChangeAspect="1" noChangeArrowheads="1"/>
          </p:cNvPicPr>
          <p:nvPr/>
        </p:nvPicPr>
        <p:blipFill>
          <a:blip r:embed="rId2" cstate="print"/>
          <a:srcRect l="6888" t="32602" r="6237" b="18592"/>
          <a:stretch>
            <a:fillRect/>
          </a:stretch>
        </p:blipFill>
        <p:spPr bwMode="auto">
          <a:xfrm>
            <a:off x="760412" y="4191000"/>
            <a:ext cx="10591800" cy="23622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79412" y="304800"/>
            <a:ext cx="11658600" cy="1200329"/>
          </a:xfrm>
          <a:prstGeom prst="rect">
            <a:avLst/>
          </a:prstGeom>
        </p:spPr>
        <p:txBody>
          <a:bodyPr wrap="square">
            <a:spAutoFit/>
          </a:bodyPr>
          <a:lstStyle/>
          <a:p>
            <a:pPr algn="ctr"/>
            <a:r>
              <a:rPr lang="es-ES" sz="3600">
                <a:latin typeface="Berlin Sans FB" pitchFamily="34" charset="0"/>
              </a:rPr>
              <a:t>To cure and </a:t>
            </a:r>
            <a:r>
              <a:rPr lang="es-ES" sz="3600" err="1">
                <a:latin typeface="Berlin Sans FB" pitchFamily="34" charset="0"/>
              </a:rPr>
              <a:t>care</a:t>
            </a:r>
            <a:r>
              <a:rPr lang="es-ES" sz="3600">
                <a:latin typeface="Berlin Sans FB" pitchFamily="34" charset="0"/>
              </a:rPr>
              <a:t> </a:t>
            </a:r>
            <a:r>
              <a:rPr lang="es-ES" sz="3600" err="1">
                <a:latin typeface="Berlin Sans FB" pitchFamily="34" charset="0"/>
              </a:rPr>
              <a:t>for</a:t>
            </a:r>
            <a:r>
              <a:rPr lang="es-ES" sz="3600">
                <a:latin typeface="Berlin Sans FB" pitchFamily="34" charset="0"/>
              </a:rPr>
              <a:t> </a:t>
            </a:r>
            <a:r>
              <a:rPr lang="es-ES" sz="3600" err="1">
                <a:latin typeface="Berlin Sans FB" pitchFamily="34" charset="0"/>
              </a:rPr>
              <a:t>the</a:t>
            </a:r>
            <a:r>
              <a:rPr lang="es-ES" sz="3600">
                <a:latin typeface="Berlin Sans FB" pitchFamily="34" charset="0"/>
              </a:rPr>
              <a:t> </a:t>
            </a:r>
            <a:r>
              <a:rPr lang="es-ES" sz="3600" err="1">
                <a:latin typeface="Berlin Sans FB" pitchFamily="34" charset="0"/>
              </a:rPr>
              <a:t>people</a:t>
            </a:r>
            <a:r>
              <a:rPr lang="es-ES" sz="3600">
                <a:latin typeface="Berlin Sans FB" pitchFamily="34" charset="0"/>
              </a:rPr>
              <a:t> living in </a:t>
            </a:r>
            <a:r>
              <a:rPr lang="es-ES" sz="3600" err="1">
                <a:latin typeface="Berlin Sans FB" pitchFamily="34" charset="0"/>
              </a:rPr>
              <a:t>our</a:t>
            </a:r>
            <a:r>
              <a:rPr lang="es-ES" sz="3600">
                <a:latin typeface="Berlin Sans FB" pitchFamily="34" charset="0"/>
              </a:rPr>
              <a:t> </a:t>
            </a:r>
            <a:r>
              <a:rPr lang="es-ES" sz="3600" err="1">
                <a:latin typeface="Berlin Sans FB" pitchFamily="34" charset="0"/>
              </a:rPr>
              <a:t>world</a:t>
            </a:r>
            <a:r>
              <a:rPr lang="es-ES" sz="3600">
                <a:latin typeface="Berlin Sans FB" pitchFamily="34" charset="0"/>
              </a:rPr>
              <a:t> </a:t>
            </a:r>
          </a:p>
          <a:p>
            <a:pPr algn="ctr"/>
            <a:r>
              <a:rPr lang="es-ES" sz="3600" err="1">
                <a:latin typeface="Berlin Sans FB" pitchFamily="34" charset="0"/>
              </a:rPr>
              <a:t>Both</a:t>
            </a:r>
            <a:r>
              <a:rPr lang="es-ES" sz="3600">
                <a:latin typeface="Berlin Sans FB" pitchFamily="34" charset="0"/>
              </a:rPr>
              <a:t> </a:t>
            </a:r>
            <a:r>
              <a:rPr lang="es-ES" sz="3600" err="1">
                <a:latin typeface="Berlin Sans FB" pitchFamily="34" charset="0"/>
              </a:rPr>
              <a:t>the</a:t>
            </a:r>
            <a:r>
              <a:rPr lang="es-ES" sz="3600">
                <a:latin typeface="Berlin Sans FB" pitchFamily="34" charset="0"/>
              </a:rPr>
              <a:t> real </a:t>
            </a:r>
            <a:r>
              <a:rPr lang="es-ES" sz="3600" err="1">
                <a:latin typeface="Berlin Sans FB" pitchFamily="34" charset="0"/>
              </a:rPr>
              <a:t>ones</a:t>
            </a:r>
            <a:r>
              <a:rPr lang="es-ES" sz="3600">
                <a:latin typeface="Berlin Sans FB" pitchFamily="34" charset="0"/>
              </a:rPr>
              <a:t> and </a:t>
            </a:r>
            <a:r>
              <a:rPr lang="es-ES" sz="3600" err="1">
                <a:latin typeface="Berlin Sans FB" pitchFamily="34" charset="0"/>
              </a:rPr>
              <a:t>the</a:t>
            </a:r>
            <a:r>
              <a:rPr lang="es-ES" sz="3600">
                <a:latin typeface="Berlin Sans FB" pitchFamily="34" charset="0"/>
              </a:rPr>
              <a:t> </a:t>
            </a:r>
            <a:r>
              <a:rPr lang="es-ES" sz="3600" err="1">
                <a:latin typeface="Berlin Sans FB" pitchFamily="34" charset="0"/>
              </a:rPr>
              <a:t>cyborgs</a:t>
            </a:r>
            <a:r>
              <a:rPr lang="es-ES" sz="3600">
                <a:latin typeface="Berlin Sans FB" pitchFamily="34" charset="0"/>
              </a:rPr>
              <a:t>!</a:t>
            </a:r>
          </a:p>
        </p:txBody>
      </p:sp>
      <p:pic>
        <p:nvPicPr>
          <p:cNvPr id="4" name="Picture 2" descr="C:\Documents and Settings\MARIA PILAR\Escritorio\diapo enhancement\Slide24.jpg"/>
          <p:cNvPicPr>
            <a:picLocks noChangeAspect="1"/>
          </p:cNvPicPr>
          <p:nvPr/>
        </p:nvPicPr>
        <p:blipFill>
          <a:blip r:embed="rId3" cstate="print"/>
          <a:srcRect l="24445" t="23334" r="50861" b="11481"/>
          <a:stretch>
            <a:fillRect/>
          </a:stretch>
        </p:blipFill>
        <p:spPr bwMode="auto">
          <a:xfrm>
            <a:off x="989012" y="1752600"/>
            <a:ext cx="4418012" cy="4724400"/>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6170612" y="1752600"/>
            <a:ext cx="5257800" cy="4572000"/>
          </a:xfrm>
          <a:prstGeom prst="rect">
            <a:avLst/>
          </a:prstGeom>
          <a:noFill/>
          <a:ln w="9525">
            <a:noFill/>
            <a:miter lim="800000"/>
            <a:headEnd/>
            <a:tailEnd/>
          </a:ln>
        </p:spPr>
      </p:pic>
      <p:sp>
        <p:nvSpPr>
          <p:cNvPr id="7" name="6 Marcador de número de diapositiva"/>
          <p:cNvSpPr>
            <a:spLocks noGrp="1"/>
          </p:cNvSpPr>
          <p:nvPr>
            <p:ph type="sldNum" sz="quarter" idx="12"/>
          </p:nvPr>
        </p:nvSpPr>
        <p:spPr/>
        <p:txBody>
          <a:bodyPr/>
          <a:lstStyle/>
          <a:p>
            <a:fld id="{E5137D0E-4A4F-4307-8994-C1891D747D59}" type="slidenum">
              <a:rPr lang="es-ES" smtClean="0"/>
              <a:pPr/>
              <a:t>48</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7012" y="1"/>
            <a:ext cx="11734800" cy="806172"/>
          </a:xfrm>
        </p:spPr>
        <p:txBody>
          <a:bodyPr>
            <a:normAutofit fontScale="90000"/>
          </a:bodyPr>
          <a:lstStyle/>
          <a:p>
            <a:pPr algn="ctr"/>
            <a:r>
              <a:rPr lang="es-ES">
                <a:latin typeface="Berlin Sans FB" pitchFamily="34" charset="0"/>
              </a:rPr>
              <a:t>To </a:t>
            </a:r>
            <a:r>
              <a:rPr lang="es-ES" err="1">
                <a:latin typeface="Berlin Sans FB" pitchFamily="34" charset="0"/>
              </a:rPr>
              <a:t>take</a:t>
            </a:r>
            <a:r>
              <a:rPr lang="es-ES">
                <a:latin typeface="Berlin Sans FB" pitchFamily="34" charset="0"/>
              </a:rPr>
              <a:t> </a:t>
            </a:r>
            <a:r>
              <a:rPr lang="es-ES" err="1">
                <a:latin typeface="Berlin Sans FB" pitchFamily="34" charset="0"/>
              </a:rPr>
              <a:t>care</a:t>
            </a:r>
            <a:r>
              <a:rPr lang="es-ES">
                <a:latin typeface="Berlin Sans FB" pitchFamily="34" charset="0"/>
              </a:rPr>
              <a:t> of </a:t>
            </a:r>
            <a:r>
              <a:rPr lang="es-ES" err="1">
                <a:latin typeface="Berlin Sans FB" pitchFamily="34" charset="0"/>
              </a:rPr>
              <a:t>the</a:t>
            </a:r>
            <a:r>
              <a:rPr lang="es-ES">
                <a:latin typeface="Berlin Sans FB" pitchFamily="34" charset="0"/>
              </a:rPr>
              <a:t> </a:t>
            </a:r>
            <a:r>
              <a:rPr lang="es-ES" err="1">
                <a:latin typeface="Berlin Sans FB" pitchFamily="34" charset="0"/>
              </a:rPr>
              <a:t>most</a:t>
            </a:r>
            <a:r>
              <a:rPr lang="es-ES">
                <a:latin typeface="Berlin Sans FB" pitchFamily="34" charset="0"/>
              </a:rPr>
              <a:t> vulnerable... </a:t>
            </a:r>
            <a:r>
              <a:rPr lang="es-ES" err="1">
                <a:latin typeface="Berlin Sans FB" pitchFamily="34" charset="0"/>
              </a:rPr>
              <a:t>The</a:t>
            </a:r>
            <a:r>
              <a:rPr lang="es-ES">
                <a:latin typeface="Berlin Sans FB" pitchFamily="34" charset="0"/>
              </a:rPr>
              <a:t> </a:t>
            </a:r>
            <a:r>
              <a:rPr lang="es-ES" err="1">
                <a:latin typeface="Berlin Sans FB" pitchFamily="34" charset="0"/>
              </a:rPr>
              <a:t>poor</a:t>
            </a:r>
            <a:r>
              <a:rPr lang="es-ES">
                <a:latin typeface="Berlin Sans FB" pitchFamily="34" charset="0"/>
              </a:rPr>
              <a:t>, </a:t>
            </a:r>
            <a:r>
              <a:rPr lang="es-ES" err="1">
                <a:latin typeface="Berlin Sans FB" pitchFamily="34" charset="0"/>
              </a:rPr>
              <a:t>the</a:t>
            </a:r>
            <a:r>
              <a:rPr lang="es-ES">
                <a:latin typeface="Berlin Sans FB" pitchFamily="34" charset="0"/>
              </a:rPr>
              <a:t> </a:t>
            </a:r>
            <a:r>
              <a:rPr lang="es-ES" err="1">
                <a:latin typeface="Berlin Sans FB" pitchFamily="34" charset="0"/>
              </a:rPr>
              <a:t>refugees</a:t>
            </a:r>
            <a:r>
              <a:rPr lang="es-ES">
                <a:latin typeface="Berlin Sans FB" pitchFamily="34" charset="0"/>
              </a:rPr>
              <a:t>, </a:t>
            </a:r>
            <a:r>
              <a:rPr lang="es-ES" err="1">
                <a:latin typeface="Berlin Sans FB" pitchFamily="34" charset="0"/>
              </a:rPr>
              <a:t>the</a:t>
            </a:r>
            <a:r>
              <a:rPr lang="es-ES">
                <a:latin typeface="Berlin Sans FB" pitchFamily="34" charset="0"/>
              </a:rPr>
              <a:t> homeless, as </a:t>
            </a:r>
            <a:r>
              <a:rPr lang="es-ES" err="1">
                <a:latin typeface="Berlin Sans FB" pitchFamily="34" charset="0"/>
              </a:rPr>
              <a:t>well</a:t>
            </a:r>
            <a:r>
              <a:rPr lang="es-ES">
                <a:latin typeface="Berlin Sans FB" pitchFamily="34" charset="0"/>
              </a:rPr>
              <a:t> as </a:t>
            </a:r>
            <a:r>
              <a:rPr lang="es-ES" err="1">
                <a:latin typeface="Berlin Sans FB" pitchFamily="34" charset="0"/>
              </a:rPr>
              <a:t>those</a:t>
            </a:r>
            <a:r>
              <a:rPr lang="es-ES">
                <a:latin typeface="Berlin Sans FB" pitchFamily="34" charset="0"/>
              </a:rPr>
              <a:t> living in </a:t>
            </a:r>
            <a:r>
              <a:rPr lang="es-ES" err="1">
                <a:latin typeface="Berlin Sans FB" pitchFamily="34" charset="0"/>
              </a:rPr>
              <a:t>developing</a:t>
            </a:r>
            <a:r>
              <a:rPr lang="es-ES">
                <a:latin typeface="Berlin Sans FB" pitchFamily="34" charset="0"/>
              </a:rPr>
              <a:t> </a:t>
            </a:r>
            <a:r>
              <a:rPr lang="es-ES" err="1">
                <a:latin typeface="Berlin Sans FB" pitchFamily="34" charset="0"/>
              </a:rPr>
              <a:t>countries</a:t>
            </a:r>
            <a:r>
              <a:rPr lang="es-ES">
                <a:latin typeface="Berlin Sans FB" pitchFamily="34" charset="0"/>
              </a:rPr>
              <a:t> </a:t>
            </a:r>
          </a:p>
        </p:txBody>
      </p:sp>
      <p:pic>
        <p:nvPicPr>
          <p:cNvPr id="1026" name="Picture 2" descr="Image067"/>
          <p:cNvPicPr>
            <a:picLocks noChangeAspect="1" noChangeArrowheads="1"/>
          </p:cNvPicPr>
          <p:nvPr/>
        </p:nvPicPr>
        <p:blipFill>
          <a:blip r:embed="rId2" cstate="print"/>
          <a:srcRect r="26797"/>
          <a:stretch>
            <a:fillRect/>
          </a:stretch>
        </p:blipFill>
        <p:spPr bwMode="auto">
          <a:xfrm>
            <a:off x="3808413" y="920988"/>
            <a:ext cx="2133600" cy="3257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28" name="AutoShape 4" descr="Resultado de imagen de refugi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9" name="Picture 5"/>
          <p:cNvPicPr>
            <a:picLocks noChangeAspect="1" noChangeArrowheads="1"/>
          </p:cNvPicPr>
          <p:nvPr/>
        </p:nvPicPr>
        <p:blipFill>
          <a:blip r:embed="rId3" cstate="print"/>
          <a:srcRect l="11431" r="11669"/>
          <a:stretch>
            <a:fillRect/>
          </a:stretch>
        </p:blipFill>
        <p:spPr bwMode="auto">
          <a:xfrm>
            <a:off x="8667746" y="1219201"/>
            <a:ext cx="3048000" cy="3886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31" name="AutoShape 7" descr="Imagen relacion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32" name="Picture 8"/>
          <p:cNvPicPr>
            <a:picLocks noChangeAspect="1" noChangeArrowheads="1"/>
          </p:cNvPicPr>
          <p:nvPr/>
        </p:nvPicPr>
        <p:blipFill>
          <a:blip r:embed="rId4" cstate="print"/>
          <a:srcRect l="18723"/>
          <a:stretch>
            <a:fillRect/>
          </a:stretch>
        </p:blipFill>
        <p:spPr bwMode="auto">
          <a:xfrm>
            <a:off x="155575" y="2509540"/>
            <a:ext cx="3487738" cy="2981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8 Rectángulo"/>
          <p:cNvSpPr/>
          <p:nvPr/>
        </p:nvSpPr>
        <p:spPr>
          <a:xfrm>
            <a:off x="307975" y="5818040"/>
            <a:ext cx="11734800" cy="954107"/>
          </a:xfrm>
          <a:prstGeom prst="rect">
            <a:avLst/>
          </a:prstGeom>
        </p:spPr>
        <p:txBody>
          <a:bodyPr wrap="square">
            <a:spAutoFit/>
          </a:bodyPr>
          <a:lstStyle/>
          <a:p>
            <a:r>
              <a:rPr lang="en-US" sz="2800" i="1">
                <a:latin typeface="Berlin Sans FB" pitchFamily="34" charset="0"/>
              </a:rPr>
              <a:t>The poor you will always have with you and, whenever you have the desire,                        you can do good to them.  (Mark 14, 7)</a:t>
            </a:r>
            <a:endParaRPr lang="es-ES" sz="2800">
              <a:latin typeface="Berlin Sans FB" pitchFamily="34" charset="0"/>
            </a:endParaRPr>
          </a:p>
        </p:txBody>
      </p:sp>
      <p:pic>
        <p:nvPicPr>
          <p:cNvPr id="3" name="Picture 2"/>
          <p:cNvPicPr>
            <a:picLocks noChangeAspect="1" noChangeArrowheads="1"/>
          </p:cNvPicPr>
          <p:nvPr/>
        </p:nvPicPr>
        <p:blipFill>
          <a:blip r:embed="rId5" cstate="print"/>
          <a:srcRect t="24096" r="18681"/>
          <a:stretch>
            <a:fillRect/>
          </a:stretch>
        </p:blipFill>
        <p:spPr bwMode="auto">
          <a:xfrm rot="19462524">
            <a:off x="5470021" y="3159401"/>
            <a:ext cx="2912807"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9 CuadroTexto"/>
          <p:cNvSpPr txBox="1"/>
          <p:nvPr/>
        </p:nvSpPr>
        <p:spPr>
          <a:xfrm>
            <a:off x="5942013" y="4511920"/>
            <a:ext cx="1519453" cy="461665"/>
          </a:xfrm>
          <a:prstGeom prst="rect">
            <a:avLst/>
          </a:prstGeom>
          <a:noFill/>
        </p:spPr>
        <p:txBody>
          <a:bodyPr wrap="square" rtlCol="0">
            <a:spAutoFit/>
          </a:bodyPr>
          <a:lstStyle/>
          <a:p>
            <a:r>
              <a:rPr lang="es-ES" sz="2400" err="1">
                <a:latin typeface="Berlin Sans FB" pitchFamily="34" charset="0"/>
              </a:rPr>
              <a:t>Isiolo</a:t>
            </a:r>
            <a:r>
              <a:rPr lang="es-ES" sz="2400">
                <a:latin typeface="Berlin Sans FB" pitchFamily="34" charset="0"/>
              </a:rPr>
              <a:t> 2016</a:t>
            </a:r>
          </a:p>
        </p:txBody>
      </p:sp>
      <p:sp>
        <p:nvSpPr>
          <p:cNvPr id="12" name="11 Marcador de número de diapositiva"/>
          <p:cNvSpPr>
            <a:spLocks noGrp="1"/>
          </p:cNvSpPr>
          <p:nvPr>
            <p:ph type="sldNum" sz="quarter" idx="12"/>
          </p:nvPr>
        </p:nvSpPr>
        <p:spPr/>
        <p:txBody>
          <a:bodyPr/>
          <a:lstStyle/>
          <a:p>
            <a:fld id="{E5137D0E-4A4F-4307-8994-C1891D747D59}" type="slidenum">
              <a:rPr lang="es-ES" smtClean="0"/>
              <a:pPr/>
              <a:t>49</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to="" calcmode="lin" valueType="num">
                                      <p:cBhvr>
                                        <p:cTn id="20" dur="1" fill="hold"/>
                                        <p:tgtEl>
                                          <p:spTgt spid="3"/>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29"/>
                                        </p:tgtEl>
                                        <p:attrNameLst>
                                          <p:attrName>style.visibility</p:attrName>
                                        </p:attrNameLst>
                                      </p:cBhvr>
                                      <p:to>
                                        <p:strVal val="visible"/>
                                      </p:to>
                                    </p:set>
                                    <p:anim calcmode="lin" valueType="num">
                                      <p:cBhvr additive="base">
                                        <p:cTn id="29" dur="500" fill="hold"/>
                                        <p:tgtEl>
                                          <p:spTgt spid="1029"/>
                                        </p:tgtEl>
                                        <p:attrNameLst>
                                          <p:attrName>ppt_x</p:attrName>
                                        </p:attrNameLst>
                                      </p:cBhvr>
                                      <p:tavLst>
                                        <p:tav tm="0">
                                          <p:val>
                                            <p:strVal val="#ppt_x"/>
                                          </p:val>
                                        </p:tav>
                                        <p:tav tm="100000">
                                          <p:val>
                                            <p:strVal val="#ppt_x"/>
                                          </p:val>
                                        </p:tav>
                                      </p:tavLst>
                                    </p:anim>
                                    <p:anim calcmode="lin" valueType="num">
                                      <p:cBhvr additive="base">
                                        <p:cTn id="30"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Llamada de nube"/>
          <p:cNvSpPr/>
          <p:nvPr/>
        </p:nvSpPr>
        <p:spPr>
          <a:xfrm>
            <a:off x="1" y="0"/>
            <a:ext cx="12188824" cy="4267200"/>
          </a:xfrm>
          <a:prstGeom prst="cloudCallout">
            <a:avLst>
              <a:gd name="adj1" fmla="val 25752"/>
              <a:gd name="adj2" fmla="val 4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Amongst my colleagues, conversation surrounding a career in medicine is self-centered: </a:t>
            </a:r>
          </a:p>
          <a:p>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How much money will I make? </a:t>
            </a:r>
          </a:p>
          <a:p>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How prestigious will I become? </a:t>
            </a:r>
          </a:p>
          <a:p>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What sort of lifestyle will I have?  </a:t>
            </a:r>
          </a:p>
          <a:p>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Will I be fulfilled? </a:t>
            </a:r>
          </a:p>
        </p:txBody>
      </p:sp>
      <p:sp>
        <p:nvSpPr>
          <p:cNvPr id="5" name="4 Estrella de 7 puntas"/>
          <p:cNvSpPr/>
          <p:nvPr/>
        </p:nvSpPr>
        <p:spPr>
          <a:xfrm>
            <a:off x="1446212" y="4572000"/>
            <a:ext cx="8991600" cy="1905000"/>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Berlin Sans FB" panose="020E0602020502020306" pitchFamily="34" charset="0"/>
              </a:rPr>
              <a:t>the overwhelming subject</a:t>
            </a:r>
          </a:p>
          <a:p>
            <a:pPr algn="ctr"/>
            <a:r>
              <a:rPr lang="en-US" sz="3200">
                <a:solidFill>
                  <a:schemeClr val="tx1"/>
                </a:solidFill>
                <a:latin typeface="Berlin Sans FB" panose="020E0602020502020306" pitchFamily="34" charset="0"/>
              </a:rPr>
              <a:t> is “</a:t>
            </a:r>
            <a:r>
              <a:rPr lang="en-US" sz="4000" u="sng">
                <a:solidFill>
                  <a:srgbClr val="FF0000"/>
                </a:solidFill>
                <a:latin typeface="Berlin Sans FB" panose="020E0602020502020306" pitchFamily="34" charset="0"/>
              </a:rPr>
              <a:t>ME</a:t>
            </a:r>
            <a:r>
              <a:rPr lang="en-US" sz="3200">
                <a:solidFill>
                  <a:schemeClr val="tx1"/>
                </a:solidFill>
                <a:latin typeface="Berlin Sans FB" panose="020E0602020502020306" pitchFamily="34" charset="0"/>
              </a:rPr>
              <a:t>.”</a:t>
            </a:r>
          </a:p>
        </p:txBody>
      </p:sp>
      <p:sp>
        <p:nvSpPr>
          <p:cNvPr id="6" name="5 Marcador de número de diapositiva"/>
          <p:cNvSpPr>
            <a:spLocks noGrp="1"/>
          </p:cNvSpPr>
          <p:nvPr>
            <p:ph type="sldNum" sz="quarter" idx="12"/>
          </p:nvPr>
        </p:nvSpPr>
        <p:spPr/>
        <p:txBody>
          <a:bodyPr/>
          <a:lstStyle/>
          <a:p>
            <a:fld id="{E5137D0E-4A4F-4307-8994-C1891D747D59}" type="slidenum">
              <a:rPr lang="es-ES" smtClean="0"/>
              <a:pPr/>
              <a:t>5</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undo10"/>
          <p:cNvPicPr>
            <a:picLocks noChangeAspect="1" noChangeArrowheads="1"/>
          </p:cNvPicPr>
          <p:nvPr/>
        </p:nvPicPr>
        <p:blipFill>
          <a:blip r:embed="rId3" cstate="print"/>
          <a:srcRect/>
          <a:stretch>
            <a:fillRect/>
          </a:stretch>
        </p:blipFill>
        <p:spPr bwMode="auto">
          <a:xfrm>
            <a:off x="0" y="0"/>
            <a:ext cx="12188825" cy="6858000"/>
          </a:xfrm>
          <a:prstGeom prst="rect">
            <a:avLst/>
          </a:prstGeom>
          <a:noFill/>
          <a:ln w="9525">
            <a:noFill/>
            <a:miter lim="800000"/>
            <a:headEnd/>
            <a:tailEnd/>
          </a:ln>
        </p:spPr>
      </p:pic>
      <p:sp>
        <p:nvSpPr>
          <p:cNvPr id="6" name="5 Rectángulo"/>
          <p:cNvSpPr/>
          <p:nvPr/>
        </p:nvSpPr>
        <p:spPr>
          <a:xfrm>
            <a:off x="2248057" y="5410200"/>
            <a:ext cx="9265678" cy="923330"/>
          </a:xfrm>
          <a:prstGeom prst="rect">
            <a:avLst/>
          </a:prstGeom>
          <a:noFill/>
          <a:ln>
            <a:noFill/>
          </a:ln>
        </p:spPr>
        <p:txBody>
          <a:bodyPr wrap="none" lIns="91440" tIns="45720" rIns="91440" bIns="45720">
            <a:spAutoFit/>
          </a:bodyPr>
          <a:lstStyle/>
          <a:p>
            <a:pPr algn="ctr"/>
            <a:r>
              <a:rPr lang="es-ES" sz="5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THANKS FOR </a:t>
            </a:r>
            <a:r>
              <a:rPr lang="es-ES" sz="5400" b="1" cap="all"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LiSTENING</a:t>
            </a:r>
            <a:r>
              <a:rPr lang="es-ES" sz="5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p:txBody>
      </p:sp>
      <p:sp>
        <p:nvSpPr>
          <p:cNvPr id="7" name="6 Rectángulo"/>
          <p:cNvSpPr/>
          <p:nvPr/>
        </p:nvSpPr>
        <p:spPr>
          <a:xfrm>
            <a:off x="2589212" y="3429000"/>
            <a:ext cx="9155015" cy="1015663"/>
          </a:xfrm>
          <a:prstGeom prst="rect">
            <a:avLst/>
          </a:prstGeom>
        </p:spPr>
        <p:txBody>
          <a:bodyPr wrap="square">
            <a:spAutoFit/>
          </a:bodyPr>
          <a:lstStyle/>
          <a:p>
            <a:r>
              <a:rPr lang="es-ES" sz="6000">
                <a:solidFill>
                  <a:schemeClr val="bg1"/>
                </a:solidFill>
                <a:latin typeface="Berlin Sans FB" pitchFamily="34" charset="0"/>
              </a:rPr>
              <a:t>“</a:t>
            </a:r>
            <a:r>
              <a:rPr lang="es-ES" sz="6000" err="1">
                <a:solidFill>
                  <a:schemeClr val="bg1"/>
                </a:solidFill>
                <a:latin typeface="Berlin Sans FB" pitchFamily="34" charset="0"/>
              </a:rPr>
              <a:t>Go</a:t>
            </a:r>
            <a:r>
              <a:rPr lang="es-ES" sz="6000">
                <a:solidFill>
                  <a:schemeClr val="bg1"/>
                </a:solidFill>
                <a:latin typeface="Berlin Sans FB" pitchFamily="34" charset="0"/>
              </a:rPr>
              <a:t> and do </a:t>
            </a:r>
            <a:r>
              <a:rPr lang="es-ES" sz="6000" err="1">
                <a:solidFill>
                  <a:schemeClr val="bg1"/>
                </a:solidFill>
                <a:latin typeface="Berlin Sans FB" pitchFamily="34" charset="0"/>
              </a:rPr>
              <a:t>likewise</a:t>
            </a:r>
            <a:r>
              <a:rPr lang="es-ES" sz="6000">
                <a:solidFill>
                  <a:schemeClr val="bg1"/>
                </a:solidFill>
                <a:latin typeface="Berlin Sans FB" pitchFamily="34" charset="0"/>
              </a:rPr>
              <a:t>.”, </a:t>
            </a:r>
            <a:r>
              <a:rPr lang="es-ES" sz="2800" err="1">
                <a:solidFill>
                  <a:schemeClr val="bg1"/>
                </a:solidFill>
                <a:latin typeface="Berlin Sans FB" pitchFamily="34" charset="0"/>
              </a:rPr>
              <a:t>Luke</a:t>
            </a:r>
            <a:r>
              <a:rPr lang="es-ES" sz="2800">
                <a:solidFill>
                  <a:schemeClr val="bg1"/>
                </a:solidFill>
                <a:latin typeface="Berlin Sans FB" pitchFamily="34" charset="0"/>
              </a:rPr>
              <a:t> 10,37 </a:t>
            </a:r>
            <a:endParaRPr lang="es-ES" sz="6000">
              <a:solidFill>
                <a:schemeClr val="bg1"/>
              </a:solidFill>
              <a:latin typeface="Berlin Sans FB" pitchFamily="34" charset="0"/>
            </a:endParaRPr>
          </a:p>
        </p:txBody>
      </p:sp>
      <p:sp>
        <p:nvSpPr>
          <p:cNvPr id="8" name="7 CuadroTexto"/>
          <p:cNvSpPr txBox="1"/>
          <p:nvPr/>
        </p:nvSpPr>
        <p:spPr>
          <a:xfrm>
            <a:off x="3122612" y="1676400"/>
            <a:ext cx="8686800" cy="1015663"/>
          </a:xfrm>
          <a:prstGeom prst="rect">
            <a:avLst/>
          </a:prstGeom>
          <a:noFill/>
        </p:spPr>
        <p:txBody>
          <a:bodyPr wrap="square" rtlCol="0">
            <a:spAutoFit/>
          </a:bodyPr>
          <a:lstStyle/>
          <a:p>
            <a:r>
              <a:rPr lang="es-ES" sz="6000" err="1">
                <a:solidFill>
                  <a:schemeClr val="bg1"/>
                </a:solidFill>
                <a:latin typeface="Berlin Sans FB" pitchFamily="34" charset="0"/>
              </a:rPr>
              <a:t>Dreaming</a:t>
            </a:r>
            <a:r>
              <a:rPr lang="es-ES" sz="6000">
                <a:solidFill>
                  <a:schemeClr val="bg1"/>
                </a:solidFill>
                <a:latin typeface="Berlin Sans FB" pitchFamily="34" charset="0"/>
              </a:rPr>
              <a:t> </a:t>
            </a:r>
            <a:r>
              <a:rPr lang="es-ES" sz="6000" err="1">
                <a:solidFill>
                  <a:schemeClr val="bg1"/>
                </a:solidFill>
                <a:latin typeface="Berlin Sans FB" pitchFamily="34" charset="0"/>
              </a:rPr>
              <a:t>is</a:t>
            </a:r>
            <a:r>
              <a:rPr lang="es-ES" sz="6000">
                <a:solidFill>
                  <a:schemeClr val="bg1"/>
                </a:solidFill>
                <a:latin typeface="Berlin Sans FB" pitchFamily="34" charset="0"/>
              </a:rPr>
              <a:t> </a:t>
            </a:r>
            <a:r>
              <a:rPr lang="es-ES" sz="6000" err="1">
                <a:solidFill>
                  <a:schemeClr val="bg1"/>
                </a:solidFill>
                <a:latin typeface="Berlin Sans FB" pitchFamily="34" charset="0"/>
              </a:rPr>
              <a:t>allowed</a:t>
            </a:r>
            <a:r>
              <a:rPr lang="es-ES" sz="6000">
                <a:solidFill>
                  <a:schemeClr val="bg1"/>
                </a:solidFill>
                <a:latin typeface="Berlin Sans FB" pitchFamily="34" charset="0"/>
              </a:rPr>
              <a:t>!</a:t>
            </a:r>
          </a:p>
        </p:txBody>
      </p:sp>
      <p:sp>
        <p:nvSpPr>
          <p:cNvPr id="10" name="9 Marcador de número de diapositiva"/>
          <p:cNvSpPr>
            <a:spLocks noGrp="1"/>
          </p:cNvSpPr>
          <p:nvPr>
            <p:ph type="sldNum" sz="quarter" idx="12"/>
          </p:nvPr>
        </p:nvSpPr>
        <p:spPr/>
        <p:txBody>
          <a:bodyPr/>
          <a:lstStyle/>
          <a:p>
            <a:fld id="{E5137D0E-4A4F-4307-8994-C1891D747D59}" type="slidenum">
              <a:rPr lang="es-ES" smtClean="0"/>
              <a:pPr/>
              <a:t>50</a:t>
            </a:fld>
            <a:endParaRPr lang="es-ES"/>
          </a:p>
        </p:txBody>
      </p:sp>
    </p:spTree>
  </p:cSld>
  <p:clrMapOvr>
    <a:masterClrMapping/>
  </p:clrMapOvr>
  <p:transition spd="slow" advTm="20000">
    <p:circle/>
    <p:sndAc>
      <p:stSnd loop="1">
        <p:snd r:embed="rId2" name="WINTER~1.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EFA83AE-8A99-4BFE-959B-9C6528359D77}"/>
              </a:ext>
            </a:extLst>
          </p:cNvPr>
          <p:cNvSpPr txBox="1">
            <a:spLocks noGrp="1"/>
          </p:cNvSpPr>
          <p:nvPr>
            <p:ph type="title"/>
          </p:nvPr>
        </p:nvSpPr>
        <p:spPr>
          <a:xfrm>
            <a:off x="1522412" y="990600"/>
            <a:ext cx="9144000" cy="2819400"/>
          </a:xfrm>
          <a:prstGeom prst="rect">
            <a:avLst/>
          </a:prstGeom>
          <a:noFill/>
        </p:spPr>
        <p:txBody>
          <a:bodyPr wrap="none" rtlCol="0">
            <a:spAutoFit/>
          </a:bodyPr>
          <a:lstStyle/>
          <a:p>
            <a:pPr algn="ctr"/>
            <a:r>
              <a:rPr lang="es-ES" sz="9600">
                <a:latin typeface="Berlin Sans FB" panose="020E0602020502020306" pitchFamily="34" charset="0"/>
              </a:rPr>
              <a:t>ANNEXES</a:t>
            </a:r>
          </a:p>
        </p:txBody>
      </p:sp>
      <p:sp>
        <p:nvSpPr>
          <p:cNvPr id="3" name="Marcador de número de diapositiva 2">
            <a:extLst>
              <a:ext uri="{FF2B5EF4-FFF2-40B4-BE49-F238E27FC236}">
                <a16:creationId xmlns:a16="http://schemas.microsoft.com/office/drawing/2014/main" id="{F23BEC11-DE80-4354-99C2-C8F1E0F21212}"/>
              </a:ext>
            </a:extLst>
          </p:cNvPr>
          <p:cNvSpPr>
            <a:spLocks noGrp="1"/>
          </p:cNvSpPr>
          <p:nvPr>
            <p:ph type="sldNum" sz="quarter" idx="12"/>
          </p:nvPr>
        </p:nvSpPr>
        <p:spPr/>
        <p:txBody>
          <a:bodyPr/>
          <a:lstStyle/>
          <a:p>
            <a:fld id="{E5137D0E-4A4F-4307-8994-C1891D747D59}" type="slidenum">
              <a:rPr lang="es-ES" smtClean="0"/>
              <a:pPr/>
              <a:t>51</a:t>
            </a:fld>
            <a:endParaRPr lang="es-ES"/>
          </a:p>
        </p:txBody>
      </p:sp>
    </p:spTree>
    <p:extLst>
      <p:ext uri="{BB962C8B-B14F-4D97-AF65-F5344CB8AC3E}">
        <p14:creationId xmlns:p14="http://schemas.microsoft.com/office/powerpoint/2010/main" val="185902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0"/>
            <a:ext cx="12188825" cy="7086600"/>
          </a:xfrm>
        </p:spPr>
        <p:txBody>
          <a:bodyPr>
            <a:noAutofit/>
          </a:bodyPr>
          <a:lstStyle/>
          <a:p>
            <a:pPr>
              <a:lnSpc>
                <a:spcPct val="150000"/>
              </a:lnSpc>
            </a:pPr>
            <a:br>
              <a:rPr lang="en-US" sz="1800">
                <a:latin typeface="Berlin Sans FB" pitchFamily="34" charset="0"/>
              </a:rPr>
            </a:br>
            <a:br>
              <a:rPr lang="en-US" sz="1800">
                <a:latin typeface="Berlin Sans FB" pitchFamily="34" charset="0"/>
              </a:rPr>
            </a:br>
            <a:r>
              <a:rPr lang="en-US" sz="1800">
                <a:latin typeface="Berlin Sans FB" pitchFamily="34" charset="0"/>
              </a:rPr>
              <a:t>AS A MEMBER OF THE MEDICAL PROFESSION: (Geneva’s Declaration October  2017)</a:t>
            </a:r>
            <a:br>
              <a:rPr lang="en-US" sz="1800">
                <a:latin typeface="Berlin Sans FB" pitchFamily="34" charset="0"/>
              </a:rPr>
            </a:br>
            <a:r>
              <a:rPr lang="en-US" sz="1800">
                <a:latin typeface="Berlin Sans FB" pitchFamily="34" charset="0"/>
              </a:rPr>
              <a:t>I SOLEMNLY PLEDGE to dedicate my life to the service of humanity;</a:t>
            </a:r>
            <a:br>
              <a:rPr lang="en-US" sz="1800">
                <a:latin typeface="Berlin Sans FB" pitchFamily="34" charset="0"/>
              </a:rPr>
            </a:br>
            <a:r>
              <a:rPr lang="en-US" sz="1800">
                <a:latin typeface="Berlin Sans FB" pitchFamily="34" charset="0"/>
              </a:rPr>
              <a:t>THE HEALTH AND WELL-BEING OF MY PATIENT will be my first consideration;</a:t>
            </a:r>
            <a:br>
              <a:rPr lang="en-US" sz="1800">
                <a:latin typeface="Berlin Sans FB" pitchFamily="34" charset="0"/>
              </a:rPr>
            </a:br>
            <a:r>
              <a:rPr lang="en-US" sz="1800">
                <a:latin typeface="Berlin Sans FB" pitchFamily="34" charset="0"/>
              </a:rPr>
              <a:t>I WILL RESPECT the autonomy and dignity of my patient;</a:t>
            </a:r>
            <a:br>
              <a:rPr lang="en-US" sz="1800">
                <a:latin typeface="Berlin Sans FB" pitchFamily="34" charset="0"/>
              </a:rPr>
            </a:br>
            <a:r>
              <a:rPr lang="en-US" sz="1800">
                <a:latin typeface="Berlin Sans FB" pitchFamily="34" charset="0"/>
              </a:rPr>
              <a:t>I WILL MAINTAIN the utmost respect for human life;</a:t>
            </a:r>
            <a:br>
              <a:rPr lang="en-US" sz="1800">
                <a:latin typeface="Berlin Sans FB" pitchFamily="34" charset="0"/>
              </a:rPr>
            </a:br>
            <a:r>
              <a:rPr lang="en-US" sz="1800">
                <a:latin typeface="Berlin Sans FB" pitchFamily="34" charset="0"/>
              </a:rPr>
              <a:t>I WILL NOT PERMIT considerations of age, disease or disability, creed, ethnic origin, gender, nationality, political</a:t>
            </a:r>
            <a:br>
              <a:rPr lang="en-US" sz="1800">
                <a:latin typeface="Berlin Sans FB" pitchFamily="34" charset="0"/>
              </a:rPr>
            </a:br>
            <a:r>
              <a:rPr lang="en-US" sz="1800">
                <a:latin typeface="Berlin Sans FB" pitchFamily="34" charset="0"/>
              </a:rPr>
              <a:t>affiliation, race, sexual orientation, social standing or any other factor to intervene between my duty and my</a:t>
            </a:r>
            <a:br>
              <a:rPr lang="en-US" sz="1800">
                <a:latin typeface="Berlin Sans FB" pitchFamily="34" charset="0"/>
              </a:rPr>
            </a:br>
            <a:r>
              <a:rPr lang="es-ES" sz="1800" err="1">
                <a:latin typeface="Berlin Sans FB" pitchFamily="34" charset="0"/>
              </a:rPr>
              <a:t>patient</a:t>
            </a:r>
            <a:r>
              <a:rPr lang="es-ES" sz="1800">
                <a:latin typeface="Berlin Sans FB" pitchFamily="34" charset="0"/>
              </a:rPr>
              <a:t>;</a:t>
            </a:r>
            <a:br>
              <a:rPr lang="es-ES" sz="1800">
                <a:latin typeface="Berlin Sans FB" pitchFamily="34" charset="0"/>
              </a:rPr>
            </a:br>
            <a:r>
              <a:rPr lang="en-US" sz="1800">
                <a:latin typeface="Berlin Sans FB" pitchFamily="34" charset="0"/>
              </a:rPr>
              <a:t>I WILL RESPECT the secrets that are confined to me, even after the patient has died;</a:t>
            </a:r>
            <a:br>
              <a:rPr lang="en-US" sz="1800">
                <a:latin typeface="Berlin Sans FB" pitchFamily="34" charset="0"/>
              </a:rPr>
            </a:br>
            <a:r>
              <a:rPr lang="en-US" sz="1800">
                <a:latin typeface="Berlin Sans FB" pitchFamily="34" charset="0"/>
              </a:rPr>
              <a:t>I WILL PRACTISE my profession with conscience and dignity, and in accordance with good medical practice;</a:t>
            </a:r>
            <a:br>
              <a:rPr lang="en-US" sz="1800">
                <a:latin typeface="Berlin Sans FB" pitchFamily="34" charset="0"/>
              </a:rPr>
            </a:br>
            <a:r>
              <a:rPr lang="en-US" sz="1800">
                <a:latin typeface="Berlin Sans FB" pitchFamily="34" charset="0"/>
              </a:rPr>
              <a:t>I WILL FOSTER the </a:t>
            </a:r>
            <a:r>
              <a:rPr lang="en-US" sz="1800" err="1">
                <a:latin typeface="Berlin Sans FB" pitchFamily="34" charset="0"/>
              </a:rPr>
              <a:t>honour</a:t>
            </a:r>
            <a:r>
              <a:rPr lang="en-US" sz="1800">
                <a:latin typeface="Berlin Sans FB" pitchFamily="34" charset="0"/>
              </a:rPr>
              <a:t> and noble traditions of the medical profession;</a:t>
            </a:r>
            <a:br>
              <a:rPr lang="en-US" sz="1800">
                <a:latin typeface="Berlin Sans FB" pitchFamily="34" charset="0"/>
              </a:rPr>
            </a:br>
            <a:r>
              <a:rPr lang="en-US" sz="1800">
                <a:latin typeface="Berlin Sans FB" pitchFamily="34" charset="0"/>
              </a:rPr>
              <a:t>I WILL GIVE to my teachers, colleagues, and students the respect and gratitude that is their due;</a:t>
            </a:r>
            <a:br>
              <a:rPr lang="en-US" sz="1800">
                <a:latin typeface="Berlin Sans FB" pitchFamily="34" charset="0"/>
              </a:rPr>
            </a:br>
            <a:r>
              <a:rPr lang="en-US" sz="1800">
                <a:latin typeface="Berlin Sans FB" pitchFamily="34" charset="0"/>
              </a:rPr>
              <a:t>I WILL SHARE my medical knowledge for the benefit of the patient and the advancement of healthcare;</a:t>
            </a:r>
            <a:br>
              <a:rPr lang="en-US" sz="1800">
                <a:latin typeface="Berlin Sans FB" pitchFamily="34" charset="0"/>
              </a:rPr>
            </a:br>
            <a:r>
              <a:rPr lang="en-US" sz="1800">
                <a:latin typeface="Berlin Sans FB" pitchFamily="34" charset="0"/>
              </a:rPr>
              <a:t>I WILL ATTEND TO my own health, well-being, and abilities in order to provide care of the highest standard;</a:t>
            </a:r>
            <a:br>
              <a:rPr lang="en-US" sz="1800">
                <a:latin typeface="Berlin Sans FB" pitchFamily="34" charset="0"/>
              </a:rPr>
            </a:br>
            <a:r>
              <a:rPr lang="en-US" sz="1800">
                <a:latin typeface="Berlin Sans FB" pitchFamily="34" charset="0"/>
              </a:rPr>
              <a:t>I WILL NOT USE my medical knowledge to violate human rights and civil liberties, even under threat;</a:t>
            </a:r>
            <a:br>
              <a:rPr lang="en-US" sz="1800">
                <a:latin typeface="Berlin Sans FB" pitchFamily="34" charset="0"/>
              </a:rPr>
            </a:br>
            <a:r>
              <a:rPr lang="en-US" sz="1800">
                <a:latin typeface="Berlin Sans FB" pitchFamily="34" charset="0"/>
              </a:rPr>
              <a:t>I MAKE THESE PROMISES solemnly, freely, and upon my </a:t>
            </a:r>
            <a:r>
              <a:rPr lang="en-US" sz="1800" err="1">
                <a:latin typeface="Berlin Sans FB" pitchFamily="34" charset="0"/>
              </a:rPr>
              <a:t>honour</a:t>
            </a:r>
            <a:r>
              <a:rPr lang="en-US" sz="1800">
                <a:latin typeface="Berlin Sans FB" pitchFamily="34" charset="0"/>
              </a:rPr>
              <a:t>.</a:t>
            </a:r>
            <a:br>
              <a:rPr lang="en-US" sz="1800">
                <a:latin typeface="Berlin Sans FB" pitchFamily="34" charset="0"/>
              </a:rPr>
            </a:br>
            <a:endParaRPr lang="es-ES" sz="1800">
              <a:latin typeface="Berlin Sans FB" pitchFamily="34" charset="0"/>
            </a:endParaRPr>
          </a:p>
        </p:txBody>
      </p:sp>
      <p:sp>
        <p:nvSpPr>
          <p:cNvPr id="5" name="4 Marcador de número de diapositiva"/>
          <p:cNvSpPr>
            <a:spLocks noGrp="1"/>
          </p:cNvSpPr>
          <p:nvPr>
            <p:ph type="sldNum" sz="quarter" idx="12"/>
          </p:nvPr>
        </p:nvSpPr>
        <p:spPr/>
        <p:txBody>
          <a:bodyPr/>
          <a:lstStyle/>
          <a:p>
            <a:fld id="{E5137D0E-4A4F-4307-8994-C1891D747D59}" type="slidenum">
              <a:rPr lang="es-ES" smtClean="0"/>
              <a:pPr/>
              <a:t>52</a:t>
            </a:fld>
            <a:endParaRPr lang="es-ES"/>
          </a:p>
        </p:txBody>
      </p:sp>
    </p:spTree>
    <p:extLst>
      <p:ext uri="{BB962C8B-B14F-4D97-AF65-F5344CB8AC3E}">
        <p14:creationId xmlns:p14="http://schemas.microsoft.com/office/powerpoint/2010/main" val="33598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12419012" cy="762000"/>
          </a:xfrm>
        </p:spPr>
        <p:txBody>
          <a:bodyPr>
            <a:noAutofit/>
          </a:bodyPr>
          <a:lstStyle/>
          <a:p>
            <a:pPr algn="ctr"/>
            <a:r>
              <a:rPr lang="pt-BR" sz="1800">
                <a:latin typeface="Berlin Sans FB" pitchFamily="34" charset="0"/>
              </a:rPr>
              <a:t>                              </a:t>
            </a: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r>
              <a:rPr lang="pt-BR" sz="1800">
                <a:latin typeface="Berlin Sans FB" pitchFamily="34" charset="0"/>
              </a:rPr>
              <a:t> </a:t>
            </a: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br>
              <a:rPr lang="pt-BR" sz="1800">
                <a:latin typeface="Berlin Sans FB" pitchFamily="34" charset="0"/>
              </a:rPr>
            </a:br>
            <a:r>
              <a:rPr lang="pt-BR" sz="1800">
                <a:latin typeface="Berlin Sans FB" pitchFamily="34" charset="0"/>
              </a:rPr>
              <a:t>M E D I C A L P R O F E S </a:t>
            </a:r>
            <a:r>
              <a:rPr lang="pt-BR" sz="1800" err="1">
                <a:latin typeface="Berlin Sans FB" pitchFamily="34" charset="0"/>
              </a:rPr>
              <a:t>S</a:t>
            </a:r>
            <a:r>
              <a:rPr lang="pt-BR" sz="1800">
                <a:latin typeface="Berlin Sans FB" pitchFamily="34" charset="0"/>
              </a:rPr>
              <a:t> I O N A L I S M  I N  T H E  N E W  M I L </a:t>
            </a:r>
            <a:r>
              <a:rPr lang="pt-BR" sz="1800" err="1">
                <a:latin typeface="Berlin Sans FB" pitchFamily="34" charset="0"/>
              </a:rPr>
              <a:t>L</a:t>
            </a:r>
            <a:r>
              <a:rPr lang="pt-BR" sz="1800">
                <a:latin typeface="Berlin Sans FB" pitchFamily="34" charset="0"/>
              </a:rPr>
              <a:t> E N </a:t>
            </a:r>
            <a:r>
              <a:rPr lang="pt-BR" sz="1800" err="1">
                <a:latin typeface="Berlin Sans FB" pitchFamily="34" charset="0"/>
              </a:rPr>
              <a:t>N</a:t>
            </a:r>
            <a:r>
              <a:rPr lang="pt-BR" sz="1800">
                <a:latin typeface="Berlin Sans FB" pitchFamily="34" charset="0"/>
              </a:rPr>
              <a:t> I U M : A  P H Y S I C I A N  C H A RT E R</a:t>
            </a:r>
            <a:br>
              <a:rPr lang="pt-BR" sz="1800">
                <a:latin typeface="Berlin Sans FB" pitchFamily="34" charset="0"/>
              </a:rPr>
            </a:br>
            <a:r>
              <a:rPr lang="en-US" sz="1800">
                <a:latin typeface="Berlin Sans FB" pitchFamily="34" charset="0"/>
              </a:rPr>
              <a:t>2005 ABIM FOUNDATION - ACP FOUNDATION - EUROPEAN FEDERATION OF INTERNAL MEDICINE</a:t>
            </a:r>
            <a:endParaRPr lang="es-ES" sz="1800">
              <a:latin typeface="Berlin Sans FB" pitchFamily="34" charset="0"/>
            </a:endParaRPr>
          </a:p>
        </p:txBody>
      </p:sp>
      <p:sp>
        <p:nvSpPr>
          <p:cNvPr id="3" name="2 Marcador de contenido"/>
          <p:cNvSpPr>
            <a:spLocks noGrp="1"/>
          </p:cNvSpPr>
          <p:nvPr>
            <p:ph idx="1"/>
          </p:nvPr>
        </p:nvSpPr>
        <p:spPr>
          <a:xfrm>
            <a:off x="455612" y="914400"/>
            <a:ext cx="11430000" cy="6400800"/>
          </a:xfrm>
        </p:spPr>
        <p:txBody>
          <a:bodyPr>
            <a:normAutofit/>
          </a:bodyPr>
          <a:lstStyle/>
          <a:p>
            <a:r>
              <a:rPr lang="es-ES" sz="2400" err="1">
                <a:latin typeface="Berlin Sans FB" pitchFamily="34" charset="0"/>
              </a:rPr>
              <a:t>Preamble</a:t>
            </a:r>
            <a:r>
              <a:rPr lang="es-ES" sz="2400">
                <a:latin typeface="Berlin Sans FB" pitchFamily="34" charset="0"/>
              </a:rPr>
              <a:t>:  </a:t>
            </a:r>
            <a:r>
              <a:rPr lang="en-US" sz="2400">
                <a:latin typeface="Berlin Sans FB" pitchFamily="34" charset="0"/>
              </a:rPr>
              <a:t>Professionalism is the basis of medicine’s contract with society</a:t>
            </a:r>
          </a:p>
          <a:p>
            <a:r>
              <a:rPr lang="es-ES" sz="2400">
                <a:latin typeface="Berlin Sans FB" pitchFamily="34" charset="0"/>
              </a:rPr>
              <a:t>Fundamental </a:t>
            </a:r>
            <a:r>
              <a:rPr lang="es-ES" sz="2400" err="1">
                <a:latin typeface="Berlin Sans FB" pitchFamily="34" charset="0"/>
              </a:rPr>
              <a:t>Principles</a:t>
            </a:r>
            <a:r>
              <a:rPr lang="es-ES" sz="2400">
                <a:latin typeface="Berlin Sans FB" pitchFamily="34" charset="0"/>
              </a:rPr>
              <a:t>:</a:t>
            </a:r>
            <a:br>
              <a:rPr lang="en-US" sz="2400">
                <a:latin typeface="Berlin Sans FB" pitchFamily="34" charset="0"/>
              </a:rPr>
            </a:br>
            <a:r>
              <a:rPr lang="en-US" sz="2400">
                <a:latin typeface="Berlin Sans FB" pitchFamily="34" charset="0"/>
              </a:rPr>
              <a:t>Principle of primacy of patient welfare                                                                                                             </a:t>
            </a:r>
            <a:r>
              <a:rPr lang="es-ES" sz="2400" err="1">
                <a:latin typeface="Berlin Sans FB" pitchFamily="34" charset="0"/>
              </a:rPr>
              <a:t>Principle</a:t>
            </a:r>
            <a:r>
              <a:rPr lang="es-ES" sz="2400">
                <a:latin typeface="Berlin Sans FB" pitchFamily="34" charset="0"/>
              </a:rPr>
              <a:t> of </a:t>
            </a:r>
            <a:r>
              <a:rPr lang="es-ES" sz="2400" err="1">
                <a:latin typeface="Berlin Sans FB" pitchFamily="34" charset="0"/>
              </a:rPr>
              <a:t>patient</a:t>
            </a:r>
            <a:r>
              <a:rPr lang="es-ES" sz="2400">
                <a:latin typeface="Berlin Sans FB" pitchFamily="34" charset="0"/>
              </a:rPr>
              <a:t> </a:t>
            </a:r>
            <a:r>
              <a:rPr lang="es-ES" sz="2400" err="1">
                <a:latin typeface="Berlin Sans FB" pitchFamily="34" charset="0"/>
              </a:rPr>
              <a:t>autonomy</a:t>
            </a:r>
            <a:r>
              <a:rPr lang="es-ES" sz="2400">
                <a:latin typeface="Berlin Sans FB" pitchFamily="34" charset="0"/>
              </a:rPr>
              <a:t>                                                                                                                 </a:t>
            </a:r>
            <a:r>
              <a:rPr lang="es-ES" sz="2400" err="1">
                <a:latin typeface="Berlin Sans FB" pitchFamily="34" charset="0"/>
              </a:rPr>
              <a:t>Principle</a:t>
            </a:r>
            <a:r>
              <a:rPr lang="es-ES" sz="2400">
                <a:latin typeface="Berlin Sans FB" pitchFamily="34" charset="0"/>
              </a:rPr>
              <a:t> of social </a:t>
            </a:r>
            <a:r>
              <a:rPr lang="es-ES" sz="2400" err="1">
                <a:latin typeface="Berlin Sans FB" pitchFamily="34" charset="0"/>
              </a:rPr>
              <a:t>justice</a:t>
            </a:r>
            <a:endParaRPr lang="es-ES" sz="2400">
              <a:latin typeface="Berlin Sans FB" pitchFamily="34" charset="0"/>
            </a:endParaRPr>
          </a:p>
          <a:p>
            <a:r>
              <a:rPr lang="en-US" sz="2400">
                <a:latin typeface="Berlin Sans FB" pitchFamily="34" charset="0"/>
              </a:rPr>
              <a:t>A Set of Professional Responsibilities:                                                                                                  </a:t>
            </a:r>
            <a:r>
              <a:rPr lang="es-ES" sz="2400" err="1">
                <a:latin typeface="Berlin Sans FB" pitchFamily="34" charset="0"/>
              </a:rPr>
              <a:t>Commitment</a:t>
            </a:r>
            <a:r>
              <a:rPr lang="es-ES" sz="2400">
                <a:latin typeface="Berlin Sans FB" pitchFamily="34" charset="0"/>
              </a:rPr>
              <a:t> </a:t>
            </a:r>
            <a:r>
              <a:rPr lang="es-ES" sz="2400" err="1">
                <a:latin typeface="Berlin Sans FB" pitchFamily="34" charset="0"/>
              </a:rPr>
              <a:t>to</a:t>
            </a:r>
            <a:r>
              <a:rPr lang="es-ES" sz="2400">
                <a:latin typeface="Berlin Sans FB" pitchFamily="34" charset="0"/>
              </a:rPr>
              <a:t> </a:t>
            </a:r>
            <a:r>
              <a:rPr lang="es-ES" sz="2400" err="1">
                <a:latin typeface="Berlin Sans FB" pitchFamily="34" charset="0"/>
              </a:rPr>
              <a:t>professional</a:t>
            </a:r>
            <a:r>
              <a:rPr lang="es-ES" sz="2400">
                <a:latin typeface="Berlin Sans FB" pitchFamily="34" charset="0"/>
              </a:rPr>
              <a:t> </a:t>
            </a:r>
            <a:r>
              <a:rPr lang="es-ES" sz="2400" err="1">
                <a:latin typeface="Berlin Sans FB" pitchFamily="34" charset="0"/>
              </a:rPr>
              <a:t>competence</a:t>
            </a:r>
            <a:r>
              <a:rPr lang="es-ES" sz="2400">
                <a:latin typeface="Berlin Sans FB" pitchFamily="34" charset="0"/>
              </a:rPr>
              <a:t>                                                                                                </a:t>
            </a:r>
            <a:r>
              <a:rPr lang="en-US" sz="2400">
                <a:latin typeface="Berlin Sans FB" pitchFamily="34" charset="0"/>
              </a:rPr>
              <a:t>Commitment to honesty with patients                                                                                                          Commitment to maintaining appropriate relations with patients                                                                                    </a:t>
            </a:r>
            <a:r>
              <a:rPr lang="es-ES" sz="2400" err="1">
                <a:latin typeface="Berlin Sans FB" pitchFamily="34" charset="0"/>
              </a:rPr>
              <a:t>Commitment</a:t>
            </a:r>
            <a:r>
              <a:rPr lang="es-ES" sz="2400">
                <a:latin typeface="Berlin Sans FB" pitchFamily="34" charset="0"/>
              </a:rPr>
              <a:t> </a:t>
            </a:r>
            <a:r>
              <a:rPr lang="es-ES" sz="2400" err="1">
                <a:latin typeface="Berlin Sans FB" pitchFamily="34" charset="0"/>
              </a:rPr>
              <a:t>to</a:t>
            </a:r>
            <a:r>
              <a:rPr lang="es-ES" sz="2400">
                <a:latin typeface="Berlin Sans FB" pitchFamily="34" charset="0"/>
              </a:rPr>
              <a:t> </a:t>
            </a:r>
            <a:r>
              <a:rPr lang="es-ES" sz="2400" err="1">
                <a:latin typeface="Berlin Sans FB" pitchFamily="34" charset="0"/>
              </a:rPr>
              <a:t>patient</a:t>
            </a:r>
            <a:r>
              <a:rPr lang="es-ES" sz="2400">
                <a:latin typeface="Berlin Sans FB" pitchFamily="34" charset="0"/>
              </a:rPr>
              <a:t> </a:t>
            </a:r>
            <a:r>
              <a:rPr lang="es-ES" sz="2400" err="1">
                <a:latin typeface="Berlin Sans FB" pitchFamily="34" charset="0"/>
              </a:rPr>
              <a:t>confidentiality</a:t>
            </a:r>
            <a:r>
              <a:rPr lang="es-ES" sz="2400">
                <a:latin typeface="Berlin Sans FB" pitchFamily="34" charset="0"/>
              </a:rPr>
              <a:t>                                                                                                </a:t>
            </a:r>
            <a:r>
              <a:rPr lang="en-US" sz="2400">
                <a:latin typeface="Berlin Sans FB" pitchFamily="34" charset="0"/>
              </a:rPr>
              <a:t>Commitment to improving quality of care                                                                                                  Commitment to improving access to care                                                                                               Commitment to a just distribution of finite resources                                                                                  Commitment to maintaining trust by managing conflicts of interest                                                                        </a:t>
            </a:r>
            <a:r>
              <a:rPr lang="es-ES" sz="2400" err="1">
                <a:latin typeface="Berlin Sans FB" pitchFamily="34" charset="0"/>
              </a:rPr>
              <a:t>Commitment</a:t>
            </a:r>
            <a:r>
              <a:rPr lang="es-ES" sz="2400">
                <a:latin typeface="Berlin Sans FB" pitchFamily="34" charset="0"/>
              </a:rPr>
              <a:t> </a:t>
            </a:r>
            <a:r>
              <a:rPr lang="es-ES" sz="2400" err="1">
                <a:latin typeface="Berlin Sans FB" pitchFamily="34" charset="0"/>
              </a:rPr>
              <a:t>to</a:t>
            </a:r>
            <a:r>
              <a:rPr lang="es-ES" sz="2400">
                <a:latin typeface="Berlin Sans FB" pitchFamily="34" charset="0"/>
              </a:rPr>
              <a:t> </a:t>
            </a:r>
            <a:r>
              <a:rPr lang="es-ES" sz="2400" err="1">
                <a:latin typeface="Berlin Sans FB" pitchFamily="34" charset="0"/>
              </a:rPr>
              <a:t>scientific</a:t>
            </a:r>
            <a:r>
              <a:rPr lang="es-ES" sz="2400">
                <a:latin typeface="Berlin Sans FB" pitchFamily="34" charset="0"/>
              </a:rPr>
              <a:t> </a:t>
            </a:r>
            <a:r>
              <a:rPr lang="es-ES" sz="2400" err="1">
                <a:latin typeface="Berlin Sans FB" pitchFamily="34" charset="0"/>
              </a:rPr>
              <a:t>knowledge</a:t>
            </a:r>
            <a:r>
              <a:rPr lang="es-ES" sz="2400">
                <a:latin typeface="Berlin Sans FB" pitchFamily="34" charset="0"/>
              </a:rPr>
              <a:t>                                                                                                   </a:t>
            </a:r>
            <a:r>
              <a:rPr lang="es-ES" sz="2400" err="1">
                <a:latin typeface="Berlin Sans FB" pitchFamily="34" charset="0"/>
              </a:rPr>
              <a:t>Commitment</a:t>
            </a:r>
            <a:r>
              <a:rPr lang="es-ES" sz="2400">
                <a:latin typeface="Berlin Sans FB" pitchFamily="34" charset="0"/>
              </a:rPr>
              <a:t> </a:t>
            </a:r>
            <a:r>
              <a:rPr lang="es-ES" sz="2400" err="1">
                <a:latin typeface="Berlin Sans FB" pitchFamily="34" charset="0"/>
              </a:rPr>
              <a:t>to</a:t>
            </a:r>
            <a:r>
              <a:rPr lang="es-ES" sz="2400">
                <a:latin typeface="Berlin Sans FB" pitchFamily="34" charset="0"/>
              </a:rPr>
              <a:t> </a:t>
            </a:r>
            <a:r>
              <a:rPr lang="es-ES" sz="2400" err="1">
                <a:latin typeface="Berlin Sans FB" pitchFamily="34" charset="0"/>
              </a:rPr>
              <a:t>professional</a:t>
            </a:r>
            <a:r>
              <a:rPr lang="es-ES" sz="2400">
                <a:latin typeface="Berlin Sans FB" pitchFamily="34" charset="0"/>
              </a:rPr>
              <a:t> </a:t>
            </a:r>
            <a:r>
              <a:rPr lang="es-ES" sz="2400" err="1">
                <a:latin typeface="Berlin Sans FB" pitchFamily="34" charset="0"/>
              </a:rPr>
              <a:t>responsibilities</a:t>
            </a:r>
            <a:endParaRPr lang="es-ES" sz="2400">
              <a:latin typeface="Berlin Sans FB" pitchFamily="34" charset="0"/>
            </a:endParaRPr>
          </a:p>
          <a:p>
            <a:endParaRPr lang="es-ES" sz="2400">
              <a:latin typeface="Berlin Sans FB" pitchFamily="34" charset="0"/>
            </a:endParaRPr>
          </a:p>
        </p:txBody>
      </p:sp>
      <p:sp>
        <p:nvSpPr>
          <p:cNvPr id="5" name="4 Marcador de número de diapositiva"/>
          <p:cNvSpPr>
            <a:spLocks noGrp="1"/>
          </p:cNvSpPr>
          <p:nvPr>
            <p:ph type="sldNum" sz="quarter" idx="12"/>
          </p:nvPr>
        </p:nvSpPr>
        <p:spPr/>
        <p:txBody>
          <a:bodyPr/>
          <a:lstStyle/>
          <a:p>
            <a:fld id="{E5137D0E-4A4F-4307-8994-C1891D747D59}" type="slidenum">
              <a:rPr lang="es-ES" smtClean="0"/>
              <a:pPr/>
              <a:t>53</a:t>
            </a:fld>
            <a:endParaRPr lang="es-ES"/>
          </a:p>
        </p:txBody>
      </p:sp>
    </p:spTree>
    <p:extLst>
      <p:ext uri="{BB962C8B-B14F-4D97-AF65-F5344CB8AC3E}">
        <p14:creationId xmlns:p14="http://schemas.microsoft.com/office/powerpoint/2010/main" val="8746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760412" y="0"/>
            <a:ext cx="10439402" cy="838200"/>
          </a:xfrm>
        </p:spPr>
        <p:txBody>
          <a:bodyPr>
            <a:noAutofit/>
          </a:bodyPr>
          <a:lstStyle/>
          <a:p>
            <a:pPr algn="ctr"/>
            <a:br>
              <a:rPr lang="es-ES" sz="2400">
                <a:latin typeface="Berlin Sans FB" pitchFamily="34" charset="0"/>
              </a:rPr>
            </a:br>
            <a:br>
              <a:rPr lang="es-ES" sz="2400">
                <a:latin typeface="Berlin Sans FB" pitchFamily="34" charset="0"/>
              </a:rPr>
            </a:br>
            <a:r>
              <a:rPr lang="es-ES" sz="6000" err="1">
                <a:latin typeface="Berlin Sans FB" pitchFamily="34" charset="0"/>
              </a:rPr>
              <a:t>Summary</a:t>
            </a:r>
            <a:endParaRPr lang="es-ES" sz="2400">
              <a:latin typeface="Berlin Sans FB" pitchFamily="34" charset="0"/>
            </a:endParaRPr>
          </a:p>
        </p:txBody>
      </p:sp>
      <p:sp>
        <p:nvSpPr>
          <p:cNvPr id="3" name="2 Marcador de contenido"/>
          <p:cNvSpPr>
            <a:spLocks noGrp="1"/>
          </p:cNvSpPr>
          <p:nvPr>
            <p:ph idx="1"/>
          </p:nvPr>
        </p:nvSpPr>
        <p:spPr>
          <a:xfrm>
            <a:off x="303212" y="914400"/>
            <a:ext cx="11734800" cy="5181600"/>
          </a:xfrm>
        </p:spPr>
        <p:txBody>
          <a:bodyPr>
            <a:noAutofit/>
          </a:bodyPr>
          <a:lstStyle/>
          <a:p>
            <a:r>
              <a:rPr lang="en-US" sz="2400">
                <a:latin typeface="Berlin Sans FB" pitchFamily="34" charset="0"/>
              </a:rPr>
              <a:t>The practice of medicine in the modern era is beset with unprecedented challenges in virtually all cultures and societies. </a:t>
            </a:r>
          </a:p>
          <a:p>
            <a:r>
              <a:rPr lang="en-US" sz="2400">
                <a:latin typeface="Berlin Sans FB" pitchFamily="34" charset="0"/>
              </a:rPr>
              <a:t>These challenges center on increasing disparities among the legitimate needs of patients, the resources available to meet those needs, the increasing dependence on market forces to transform health care systems, and the temptation for physicians to forsake their traditional commitment to the primacy of patients’ interests. </a:t>
            </a:r>
          </a:p>
          <a:p>
            <a:r>
              <a:rPr lang="en-US" sz="2400">
                <a:latin typeface="Berlin Sans FB" pitchFamily="34" charset="0"/>
              </a:rPr>
              <a:t>To maintain the fidelity of medicine’s social contract during this turbulent time, we believe that physicians must reaffirm their active dedication to the principles of professionalism, which entails not only their personal commitment to the welfare of their patients, but also collective efforts to improve the health care system for the welfare of society. </a:t>
            </a:r>
          </a:p>
          <a:p>
            <a:r>
              <a:rPr lang="en-US" sz="2400">
                <a:latin typeface="Berlin Sans FB" pitchFamily="34" charset="0"/>
              </a:rPr>
              <a:t>This Charter on Medical Professionalism is intended to encourage such dedication and to promote an action agenda for the profession of medicine that is universal in scope and purpose.</a:t>
            </a:r>
            <a:endParaRPr lang="es-ES" sz="2400">
              <a:latin typeface="Berlin Sans FB" pitchFamily="34" charset="0"/>
            </a:endParaRPr>
          </a:p>
        </p:txBody>
      </p:sp>
      <p:sp>
        <p:nvSpPr>
          <p:cNvPr id="6" name="5 Marcador de número de diapositiva"/>
          <p:cNvSpPr>
            <a:spLocks noGrp="1"/>
          </p:cNvSpPr>
          <p:nvPr>
            <p:ph type="sldNum" sz="quarter" idx="12"/>
          </p:nvPr>
        </p:nvSpPr>
        <p:spPr/>
        <p:txBody>
          <a:bodyPr/>
          <a:lstStyle/>
          <a:p>
            <a:fld id="{E5137D0E-4A4F-4307-8994-C1891D747D59}" type="slidenum">
              <a:rPr lang="es-ES" smtClean="0"/>
              <a:pPr/>
              <a:t>54</a:t>
            </a:fld>
            <a:endParaRPr lang="es-ES"/>
          </a:p>
        </p:txBody>
      </p:sp>
    </p:spTree>
    <p:extLst>
      <p:ext uri="{BB962C8B-B14F-4D97-AF65-F5344CB8AC3E}">
        <p14:creationId xmlns:p14="http://schemas.microsoft.com/office/powerpoint/2010/main" val="42682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500037006"/>
              </p:ext>
            </p:extLst>
          </p:nvPr>
        </p:nvGraphicFramePr>
        <p:xfrm>
          <a:off x="0" y="304800"/>
          <a:ext cx="12647612"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número de diapositiva"/>
          <p:cNvSpPr>
            <a:spLocks noGrp="1"/>
          </p:cNvSpPr>
          <p:nvPr>
            <p:ph type="sldNum" sz="quarter" idx="12"/>
          </p:nvPr>
        </p:nvSpPr>
        <p:spPr/>
        <p:txBody>
          <a:bodyPr/>
          <a:lstStyle/>
          <a:p>
            <a:fld id="{E5137D0E-4A4F-4307-8994-C1891D747D59}" type="slidenum">
              <a:rPr lang="es-ES" smtClean="0"/>
              <a:pPr/>
              <a:t>6</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8E729A2D-3920-4E44-86E8-DDDF3650B46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5E9E889-ACB1-4164-86A8-4DC3E850932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C29DD7B8-903C-464E-B09F-435600C767B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Pergamino horizontal"/>
          <p:cNvSpPr/>
          <p:nvPr/>
        </p:nvSpPr>
        <p:spPr>
          <a:xfrm>
            <a:off x="760412" y="0"/>
            <a:ext cx="10287000" cy="31242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15000"/>
              </a:lnSpc>
              <a:spcAft>
                <a:spcPts val="1000"/>
              </a:spcAft>
            </a:pPr>
            <a:r>
              <a:rPr lang="en-US" sz="32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This problem is especially poignant in medicine. </a:t>
            </a:r>
          </a:p>
          <a:p>
            <a:pPr algn="just" fontAlgn="base">
              <a:lnSpc>
                <a:spcPct val="115000"/>
              </a:lnSpc>
              <a:spcAft>
                <a:spcPts val="1000"/>
              </a:spcAft>
            </a:pPr>
            <a:r>
              <a:rPr lang="en-US" sz="32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We are not caring for people’s finances or products. </a:t>
            </a:r>
          </a:p>
          <a:p>
            <a:pPr algn="just" fontAlgn="base">
              <a:lnSpc>
                <a:spcPct val="115000"/>
              </a:lnSpc>
              <a:spcAft>
                <a:spcPts val="1000"/>
              </a:spcAft>
            </a:pPr>
            <a:r>
              <a:rPr lang="en-US" sz="32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We are caring for individuals when they are most vulnerable. </a:t>
            </a:r>
          </a:p>
        </p:txBody>
      </p:sp>
      <p:sp>
        <p:nvSpPr>
          <p:cNvPr id="5" name="4 Llamada de nube"/>
          <p:cNvSpPr/>
          <p:nvPr/>
        </p:nvSpPr>
        <p:spPr>
          <a:xfrm>
            <a:off x="227012" y="2819400"/>
            <a:ext cx="11961813" cy="3810000"/>
          </a:xfrm>
          <a:prstGeom prst="cloudCallout">
            <a:avLst>
              <a:gd name="adj1" fmla="val 34469"/>
              <a:gd name="adj2" fmla="val 208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lnSpc>
                <a:spcPct val="115000"/>
              </a:lnSpc>
            </a:pPr>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                               Medicine                               </a:t>
            </a:r>
          </a:p>
          <a:p>
            <a:pPr algn="just" fontAlgn="base">
              <a:lnSpc>
                <a:spcPct val="115000"/>
              </a:lnSpc>
            </a:pPr>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Is a place where money and prestige are to be had.      </a:t>
            </a:r>
          </a:p>
          <a:p>
            <a:pPr algn="just" fontAlgn="base">
              <a:lnSpc>
                <a:spcPct val="115000"/>
              </a:lnSpc>
            </a:pPr>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It is an attractive place to seek self-gain, </a:t>
            </a:r>
          </a:p>
          <a:p>
            <a:pPr algn="just" fontAlgn="base">
              <a:lnSpc>
                <a:spcPct val="115000"/>
              </a:lnSpc>
            </a:pPr>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but it is an especially dangerous profession in which to do so has repercussions of inappropriate care,</a:t>
            </a:r>
          </a:p>
          <a:p>
            <a:pPr algn="just" fontAlgn="base">
              <a:lnSpc>
                <a:spcPct val="115000"/>
              </a:lnSpc>
            </a:pPr>
            <a:r>
              <a:rPr lang="en-US" sz="2800">
                <a:solidFill>
                  <a:srgbClr val="333333"/>
                </a:solidFill>
                <a:latin typeface="Berlin Sans FB" panose="020E0602020502020306" pitchFamily="34" charset="0"/>
                <a:ea typeface="Times New Roman" panose="02020603050405020304" pitchFamily="18" charset="0"/>
                <a:cs typeface="Times New Roman" panose="02020603050405020304" pitchFamily="18" charset="0"/>
              </a:rPr>
              <a:t>  and can devastate the vulnerable people served.</a:t>
            </a:r>
          </a:p>
        </p:txBody>
      </p:sp>
      <p:sp>
        <p:nvSpPr>
          <p:cNvPr id="6" name="5 Marcador de número de diapositiva"/>
          <p:cNvSpPr>
            <a:spLocks noGrp="1"/>
          </p:cNvSpPr>
          <p:nvPr>
            <p:ph type="sldNum" sz="quarter" idx="12"/>
          </p:nvPr>
        </p:nvSpPr>
        <p:spPr/>
        <p:txBody>
          <a:bodyPr/>
          <a:lstStyle/>
          <a:p>
            <a:fld id="{E5137D0E-4A4F-4307-8994-C1891D747D59}" type="slidenum">
              <a:rPr lang="es-ES" smtClean="0"/>
              <a:pPr/>
              <a:t>7</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4 Rectángulo"/>
          <p:cNvSpPr>
            <a:spLocks noChangeArrowheads="1"/>
          </p:cNvSpPr>
          <p:nvPr/>
        </p:nvSpPr>
        <p:spPr bwMode="auto">
          <a:xfrm>
            <a:off x="455612" y="5943600"/>
            <a:ext cx="8763000" cy="762000"/>
          </a:xfrm>
          <a:prstGeom prst="rect">
            <a:avLst/>
          </a:prstGeom>
          <a:solidFill>
            <a:schemeClr val="accent1"/>
          </a:solidFill>
          <a:ln w="9525" algn="ctr">
            <a:solidFill>
              <a:schemeClr val="tx1"/>
            </a:solidFill>
            <a:round/>
            <a:headEnd/>
            <a:tailEnd/>
          </a:ln>
        </p:spPr>
        <p:txBody>
          <a:bodyPr wrap="none"/>
          <a:lstStyle/>
          <a:p>
            <a:pPr algn="just" fontAlgn="base">
              <a:lnSpc>
                <a:spcPct val="115000"/>
              </a:lnSpc>
            </a:pPr>
            <a:r>
              <a:rPr lang="en-US" sz="2200">
                <a:latin typeface="Berlin Sans FB" panose="020E0602020502020306" pitchFamily="34" charset="0"/>
              </a:rPr>
              <a:t>When we enter medicine solely for personal fulfillment, </a:t>
            </a:r>
          </a:p>
          <a:p>
            <a:pPr algn="just" fontAlgn="base">
              <a:lnSpc>
                <a:spcPct val="115000"/>
              </a:lnSpc>
            </a:pPr>
            <a:r>
              <a:rPr lang="en-US" sz="2200">
                <a:latin typeface="Berlin Sans FB" panose="020E0602020502020306" pitchFamily="34" charset="0"/>
              </a:rPr>
              <a:t>we view our patients as mere objects rather than as persons in need</a:t>
            </a:r>
          </a:p>
          <a:p>
            <a:pPr algn="just" fontAlgn="base">
              <a:lnSpc>
                <a:spcPct val="115000"/>
              </a:lnSpc>
              <a:spcAft>
                <a:spcPts val="1000"/>
              </a:spcAft>
            </a:pPr>
            <a:endParaRPr lang="en-US" sz="2200">
              <a:latin typeface="Berlin Sans FB" panose="020E0602020502020306" pitchFamily="34" charset="0"/>
            </a:endParaRPr>
          </a:p>
          <a:p>
            <a:pPr algn="just" fontAlgn="base">
              <a:lnSpc>
                <a:spcPct val="115000"/>
              </a:lnSpc>
              <a:spcAft>
                <a:spcPts val="1000"/>
              </a:spcAft>
            </a:pPr>
            <a:r>
              <a:rPr lang="en-US" sz="2200">
                <a:latin typeface="Berlin Sans FB" panose="020E0602020502020306" pitchFamily="34" charset="0"/>
              </a:rPr>
              <a:t>                                                                                                                             </a:t>
            </a:r>
          </a:p>
        </p:txBody>
      </p:sp>
      <p:sp>
        <p:nvSpPr>
          <p:cNvPr id="36868" name="7 Rectángulo"/>
          <p:cNvSpPr>
            <a:spLocks noChangeArrowheads="1"/>
          </p:cNvSpPr>
          <p:nvPr/>
        </p:nvSpPr>
        <p:spPr bwMode="auto">
          <a:xfrm>
            <a:off x="1598612" y="5029200"/>
            <a:ext cx="8382000" cy="762000"/>
          </a:xfrm>
          <a:prstGeom prst="rect">
            <a:avLst/>
          </a:prstGeom>
          <a:solidFill>
            <a:schemeClr val="accent1"/>
          </a:solidFill>
          <a:ln w="9525" algn="ctr">
            <a:solidFill>
              <a:schemeClr val="tx1"/>
            </a:solidFill>
            <a:round/>
            <a:headEnd/>
            <a:tailEnd/>
          </a:ln>
        </p:spPr>
        <p:txBody>
          <a:bodyPr wrap="none"/>
          <a:lstStyle/>
          <a:p>
            <a:r>
              <a:rPr lang="en-US" sz="2200">
                <a:latin typeface="Berlin Sans FB" panose="020E0602020502020306" pitchFamily="34" charset="0"/>
              </a:rPr>
              <a:t>If patients present as cases which can’t further our academic career...,</a:t>
            </a:r>
          </a:p>
          <a:p>
            <a:pPr algn="ctr"/>
            <a:r>
              <a:rPr lang="en-US" sz="2200">
                <a:latin typeface="Berlin Sans FB" panose="020E0602020502020306" pitchFamily="34" charset="0"/>
              </a:rPr>
              <a:t>they can become a nuisance</a:t>
            </a:r>
            <a:endParaRPr lang="es-ES" sz="2200" b="1">
              <a:solidFill>
                <a:schemeClr val="bg2"/>
              </a:solidFill>
              <a:latin typeface="Constantia" pitchFamily="18" charset="0"/>
            </a:endParaRPr>
          </a:p>
        </p:txBody>
      </p:sp>
      <p:sp>
        <p:nvSpPr>
          <p:cNvPr id="36869" name="8 Rectángulo"/>
          <p:cNvSpPr>
            <a:spLocks noChangeArrowheads="1"/>
          </p:cNvSpPr>
          <p:nvPr/>
        </p:nvSpPr>
        <p:spPr bwMode="auto">
          <a:xfrm>
            <a:off x="2513012" y="4114800"/>
            <a:ext cx="8077200" cy="685800"/>
          </a:xfrm>
          <a:prstGeom prst="rect">
            <a:avLst/>
          </a:prstGeom>
          <a:solidFill>
            <a:schemeClr val="accent1"/>
          </a:solidFill>
          <a:ln w="9525" algn="ctr">
            <a:solidFill>
              <a:schemeClr val="tx1"/>
            </a:solidFill>
            <a:round/>
            <a:headEnd/>
            <a:tailEnd/>
          </a:ln>
        </p:spPr>
        <p:txBody>
          <a:bodyPr wrap="none"/>
          <a:lstStyle/>
          <a:p>
            <a:pPr algn="ctr"/>
            <a:r>
              <a:rPr lang="en-US" sz="2400">
                <a:latin typeface="Berlin Sans FB" panose="020E0602020502020306" pitchFamily="34" charset="0"/>
              </a:rPr>
              <a:t>We usher them out because their questions don’t benefit us…,  </a:t>
            </a:r>
          </a:p>
        </p:txBody>
      </p:sp>
      <p:sp>
        <p:nvSpPr>
          <p:cNvPr id="36870" name="9 Rectángulo"/>
          <p:cNvSpPr>
            <a:spLocks noChangeArrowheads="1"/>
          </p:cNvSpPr>
          <p:nvPr/>
        </p:nvSpPr>
        <p:spPr bwMode="auto">
          <a:xfrm>
            <a:off x="3122612" y="3124200"/>
            <a:ext cx="8001000" cy="762000"/>
          </a:xfrm>
          <a:prstGeom prst="rect">
            <a:avLst/>
          </a:prstGeom>
          <a:solidFill>
            <a:schemeClr val="accent1"/>
          </a:solidFill>
          <a:ln w="9525" algn="ctr">
            <a:solidFill>
              <a:schemeClr val="tx1"/>
            </a:solidFill>
            <a:round/>
            <a:headEnd/>
            <a:tailEnd/>
          </a:ln>
        </p:spPr>
        <p:txBody>
          <a:bodyPr wrap="none"/>
          <a:lstStyle/>
          <a:p>
            <a:r>
              <a:rPr lang="en-US" sz="2400">
                <a:latin typeface="Berlin Sans FB" panose="020E0602020502020306" pitchFamily="34" charset="0"/>
              </a:rPr>
              <a:t>Unless some prestigious publication is attached </a:t>
            </a:r>
          </a:p>
          <a:p>
            <a:r>
              <a:rPr lang="en-US" sz="2400">
                <a:latin typeface="Berlin Sans FB" panose="020E0602020502020306" pitchFamily="34" charset="0"/>
              </a:rPr>
              <a:t>to our care-giving,  patients are not worth our time</a:t>
            </a:r>
            <a:endParaRPr lang="es-ES" sz="2400" b="1">
              <a:solidFill>
                <a:schemeClr val="bg2"/>
              </a:solidFill>
              <a:latin typeface="Constantia" pitchFamily="18" charset="0"/>
            </a:endParaRPr>
          </a:p>
        </p:txBody>
      </p:sp>
      <p:sp>
        <p:nvSpPr>
          <p:cNvPr id="36871" name="10 Rectángulo"/>
          <p:cNvSpPr>
            <a:spLocks noChangeArrowheads="1"/>
          </p:cNvSpPr>
          <p:nvPr/>
        </p:nvSpPr>
        <p:spPr bwMode="auto">
          <a:xfrm>
            <a:off x="3960812" y="2133600"/>
            <a:ext cx="7543800" cy="762000"/>
          </a:xfrm>
          <a:prstGeom prst="rect">
            <a:avLst/>
          </a:prstGeom>
          <a:solidFill>
            <a:schemeClr val="accent1"/>
          </a:solidFill>
          <a:ln w="9525" algn="ctr">
            <a:solidFill>
              <a:schemeClr val="tx1"/>
            </a:solidFill>
            <a:round/>
            <a:headEnd/>
            <a:tailEnd/>
          </a:ln>
        </p:spPr>
        <p:txBody>
          <a:bodyPr wrap="none"/>
          <a:lstStyle/>
          <a:p>
            <a:pPr algn="ctr"/>
            <a:r>
              <a:rPr lang="en-US" sz="2400">
                <a:latin typeface="Berlin Sans FB" panose="020E0602020502020306" pitchFamily="34" charset="0"/>
              </a:rPr>
              <a:t>We do not see them as people in need of help, </a:t>
            </a:r>
          </a:p>
          <a:p>
            <a:pPr algn="ctr"/>
            <a:r>
              <a:rPr lang="en-US" sz="2400">
                <a:latin typeface="Berlin Sans FB" panose="020E0602020502020306" pitchFamily="34" charset="0"/>
              </a:rPr>
              <a:t>nor do we see ourselves as public servants. </a:t>
            </a:r>
          </a:p>
          <a:p>
            <a:pPr algn="ctr"/>
            <a:endParaRPr lang="es-ES" sz="2400" b="1">
              <a:solidFill>
                <a:schemeClr val="bg2"/>
              </a:solidFill>
              <a:latin typeface="Constantia" pitchFamily="18" charset="0"/>
            </a:endParaRPr>
          </a:p>
        </p:txBody>
      </p:sp>
      <p:sp>
        <p:nvSpPr>
          <p:cNvPr id="36872" name="11 Rectángulo"/>
          <p:cNvSpPr>
            <a:spLocks noChangeArrowheads="1"/>
          </p:cNvSpPr>
          <p:nvPr/>
        </p:nvSpPr>
        <p:spPr bwMode="auto">
          <a:xfrm>
            <a:off x="4799012" y="1143000"/>
            <a:ext cx="7010400" cy="762000"/>
          </a:xfrm>
          <a:prstGeom prst="rect">
            <a:avLst/>
          </a:prstGeom>
          <a:solidFill>
            <a:schemeClr val="accent1"/>
          </a:solidFill>
          <a:ln w="9525" algn="ctr">
            <a:solidFill>
              <a:schemeClr val="tx1"/>
            </a:solidFill>
            <a:round/>
            <a:headEnd/>
            <a:tailEnd/>
          </a:ln>
        </p:spPr>
        <p:txBody>
          <a:bodyPr wrap="none"/>
          <a:lstStyle/>
          <a:p>
            <a:pPr algn="ctr"/>
            <a:r>
              <a:rPr lang="en-US" sz="2400">
                <a:latin typeface="Berlin Sans FB" panose="020E0602020502020306" pitchFamily="34" charset="0"/>
              </a:rPr>
              <a:t>We see patients as secondary, </a:t>
            </a:r>
          </a:p>
          <a:p>
            <a:pPr algn="ctr"/>
            <a:r>
              <a:rPr lang="en-US" sz="2400">
                <a:latin typeface="Berlin Sans FB" panose="020E0602020502020306" pitchFamily="34" charset="0"/>
              </a:rPr>
              <a:t>or even as obstacles, to our primary goals</a:t>
            </a:r>
            <a:endParaRPr lang="es-ES" sz="2400" b="1">
              <a:solidFill>
                <a:schemeClr val="bg2"/>
              </a:solidFill>
              <a:latin typeface="Constantia" pitchFamily="18" charset="0"/>
            </a:endParaRPr>
          </a:p>
        </p:txBody>
      </p:sp>
      <p:sp>
        <p:nvSpPr>
          <p:cNvPr id="36873" name="12 Rectángulo"/>
          <p:cNvSpPr>
            <a:spLocks noChangeArrowheads="1"/>
          </p:cNvSpPr>
          <p:nvPr/>
        </p:nvSpPr>
        <p:spPr bwMode="auto">
          <a:xfrm>
            <a:off x="5180012" y="304800"/>
            <a:ext cx="6858000" cy="571500"/>
          </a:xfrm>
          <a:prstGeom prst="rect">
            <a:avLst/>
          </a:prstGeom>
          <a:solidFill>
            <a:srgbClr val="FFC000"/>
          </a:solidFill>
          <a:ln w="9525" algn="ctr">
            <a:solidFill>
              <a:schemeClr val="tx1"/>
            </a:solidFill>
            <a:round/>
            <a:headEnd/>
            <a:tailEnd/>
          </a:ln>
        </p:spPr>
        <p:txBody>
          <a:bodyPr wrap="none"/>
          <a:lstStyle/>
          <a:p>
            <a:pPr algn="ctr"/>
            <a:r>
              <a:rPr lang="en-US" sz="2600" i="1">
                <a:latin typeface="Berlin Sans FB" panose="020E0602020502020306" pitchFamily="34" charset="0"/>
              </a:rPr>
              <a:t>If we think like this, we will be uncaring doctors</a:t>
            </a:r>
            <a:endParaRPr lang="es-ES" sz="2600" b="1">
              <a:latin typeface="Constantia" pitchFamily="18" charset="0"/>
            </a:endParaRPr>
          </a:p>
        </p:txBody>
      </p:sp>
      <p:cxnSp>
        <p:nvCxnSpPr>
          <p:cNvPr id="11" name="10 Conector recto de flecha"/>
          <p:cNvCxnSpPr/>
          <p:nvPr/>
        </p:nvCxnSpPr>
        <p:spPr>
          <a:xfrm flipV="1">
            <a:off x="912812" y="533400"/>
            <a:ext cx="4038600" cy="49530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3" name="12 Marcador de número de diapositiva"/>
          <p:cNvSpPr>
            <a:spLocks noGrp="1"/>
          </p:cNvSpPr>
          <p:nvPr>
            <p:ph type="sldNum" sz="quarter" idx="12"/>
          </p:nvPr>
        </p:nvSpPr>
        <p:spPr/>
        <p:txBody>
          <a:bodyPr/>
          <a:lstStyle/>
          <a:p>
            <a:fld id="{E5137D0E-4A4F-4307-8994-C1891D747D59}" type="slidenum">
              <a:rPr lang="es-ES" smtClean="0"/>
              <a:pPr/>
              <a:t>8</a:t>
            </a:fld>
            <a:endParaRPr lang="es-E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36873"/>
                                        </p:tgtEl>
                                        <p:attrNameLst>
                                          <p:attrName>style.visibility</p:attrName>
                                        </p:attrNameLst>
                                      </p:cBhvr>
                                      <p:to>
                                        <p:strVal val="visible"/>
                                      </p:to>
                                    </p:set>
                                    <p:animEffect transition="in" filter="fade">
                                      <p:cBhvr>
                                        <p:cTn id="37" dur="1000"/>
                                        <p:tgtEl>
                                          <p:spTgt spid="36873"/>
                                        </p:tgtEl>
                                      </p:cBhvr>
                                    </p:animEffect>
                                    <p:anim calcmode="lin" valueType="num">
                                      <p:cBhvr>
                                        <p:cTn id="38" dur="1000" fill="hold"/>
                                        <p:tgtEl>
                                          <p:spTgt spid="36873"/>
                                        </p:tgtEl>
                                        <p:attrNameLst>
                                          <p:attrName>ppt_x</p:attrName>
                                        </p:attrNameLst>
                                      </p:cBhvr>
                                      <p:tavLst>
                                        <p:tav tm="0">
                                          <p:val>
                                            <p:strVal val="#ppt_x"/>
                                          </p:val>
                                        </p:tav>
                                        <p:tav tm="100000">
                                          <p:val>
                                            <p:strVal val="#ppt_x"/>
                                          </p:val>
                                        </p:tav>
                                      </p:tavLst>
                                    </p:anim>
                                    <p:anim calcmode="lin" valueType="num">
                                      <p:cBhvr>
                                        <p:cTn id="39" dur="1000" fill="hold"/>
                                        <p:tgtEl>
                                          <p:spTgt spid="368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P spid="36868" grpId="0" animBg="1"/>
      <p:bldP spid="36869" grpId="0" animBg="1"/>
      <p:bldP spid="36870" grpId="0" animBg="1"/>
      <p:bldP spid="36871" grpId="0" animBg="1"/>
      <p:bldP spid="36872" grpId="0" animBg="1"/>
      <p:bldP spid="368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243006537"/>
              </p:ext>
            </p:extLst>
          </p:nvPr>
        </p:nvGraphicFramePr>
        <p:xfrm>
          <a:off x="0" y="0"/>
          <a:ext cx="1218882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Marcador de número de diapositiva"/>
          <p:cNvSpPr>
            <a:spLocks noGrp="1"/>
          </p:cNvSpPr>
          <p:nvPr>
            <p:ph type="sldNum" sz="quarter" idx="12"/>
          </p:nvPr>
        </p:nvSpPr>
        <p:spPr/>
        <p:txBody>
          <a:bodyPr/>
          <a:lstStyle/>
          <a:p>
            <a:fld id="{E5137D0E-4A4F-4307-8994-C1891D747D59}" type="slidenum">
              <a:rPr lang="es-ES" smtClean="0"/>
              <a:pPr/>
              <a:t>9</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FC61E15-1294-45AF-9590-E75730ECFBF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8528C71F-C596-4932-AACC-8CA22208448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D400F84B-3876-4468-BEA3-AF9E4A1EBDD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39F14570-30DC-4F24-926B-7F9949BB567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C398B4F2-6C94-4571-914D-3D74D4FE531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929D7C4A-210C-4182-AD39-671D32AFAF9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theme1.xml><?xml version="1.0" encoding="utf-8"?>
<a:theme xmlns:a="http://schemas.openxmlformats.org/drawingml/2006/main" name="Color de agua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Este valor indica el número de revisiones o de veces que se ha guardado. La aplicación es la responsable de actualizar este valor después de cada revisión.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DocumentoBibliotecaFormulario</Display>
  <Edit>DocumentoBibliotecaFormulario</Edit>
  <New>DocumentoBibliotecaFormulario</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61C974-27AC-4EBB-BF37-EEF69A12DD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1CB7C02-44D3-4531-BE08-CD33167F3845}">
  <ds:schemaRefs>
    <ds:schemaRef ds:uri="http://schemas.microsoft.com/sharepoint/v3/contenttype/forms"/>
  </ds:schemaRefs>
</ds:datastoreItem>
</file>

<file path=customXml/itemProps3.xml><?xml version="1.0" encoding="utf-8"?>
<ds:datastoreItem xmlns:ds="http://schemas.openxmlformats.org/officeDocument/2006/customXml" ds:itemID="{F65433B3-C2C8-437B-8B31-46B0492B4A5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54</Slides>
  <Notes>15</Notes>
  <HiddenSlides>0</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Color de agua_16x9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PROFESSION</vt:lpstr>
      <vt:lpstr> </vt:lpstr>
      <vt:lpstr>Vocation</vt:lpstr>
      <vt:lpstr>PowerPoint Presentation</vt:lpstr>
      <vt:lpstr>PowerPoint Presentation</vt:lpstr>
      <vt:lpstr>PowerPoint Presentation</vt:lpstr>
      <vt:lpstr>PowerPoint Presentation</vt:lpstr>
      <vt:lpstr>          After that, comes the moral pathway  to check for any conflict in values. This allows for a dialogue on decision-making which respects personal autonomy.   </vt:lpstr>
      <vt:lpstr>PowerPoint Presentation</vt:lpstr>
      <vt:lpstr>PowerPoint Presentation</vt:lpstr>
      <vt:lpstr>PowerPoint Presentation</vt:lpstr>
      <vt:lpstr>Legislation and medical deontological codes:  </vt:lpstr>
      <vt:lpstr>TODAYS MEDICAL VOCATION</vt:lpstr>
      <vt:lpstr>PowerPoint Presentation</vt:lpstr>
      <vt:lpstr>PowerPoint Presentation</vt:lpstr>
      <vt:lpstr>PowerPoint Presentation</vt:lpstr>
      <vt:lpstr>promoting the dignity of the person;  protecting the inviolable right to life;  acknowledging religious freedom and the family as the basic     environment for social engagement;  charity, as inspiration and support for solidarity;  the duty of all to engage in politics;  the individual’s centrality in social and economic spheres;  evangelizing culture on the general and individual level</vt:lpstr>
      <vt:lpstr>PowerPoint Presentation</vt:lpstr>
      <vt:lpstr>PowerPoint Presentation</vt:lpstr>
      <vt:lpstr>PowerPoint Presentation</vt:lpstr>
      <vt:lpstr>PowerPoint Presentation</vt:lpstr>
      <vt:lpstr>Challenges to a medical vocation include:</vt:lpstr>
      <vt:lpstr>Challenges to a medical vocation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medicine as a vocation still possible today? Is medicine as a Christian vocation still possible today?</vt:lpstr>
      <vt:lpstr>PowerPoint Presentation</vt:lpstr>
      <vt:lpstr>To take care of the most vulnerable... The poor, the refugees, the homeless, as well as those living in developing countries </vt:lpstr>
      <vt:lpstr>PowerPoint Presentation</vt:lpstr>
      <vt:lpstr>ANNEXES</vt:lpstr>
      <vt:lpstr>  AS A MEMBER OF THE MEDICAL PROFESSION: (Geneva’s Declaration October  2017) I SOLEMNLY PLEDGE to dedicate my life to the service of humanity; THE HEALTH AND WELL-BEING OF MY PATIENT will be my first consideration; I WILL RESPECT the autonomy and dignity of my patient; I WILL MAINTAIN the utmost respect for human life; I WILL NOT PERMIT considerations of age, disease or disability, creed, ethnic origin, gender, nationality, political affiliation, race, sexual orientation, social standing or any other factor to intervene between my duty and my patient; I WILL RESPECT the secrets that are confined to me, even after the patient has died; I WILL PRACTISE my profession with conscience and dignity, and in accordance with good medical practice; I WILL FOSTER the honour and noble traditions of the medical profession; I WILL GIVE to my teachers, colleagues, and students the respect and gratitude that is their due; I WILL SHARE my medical knowledge for the benefit of the patient and the advancement of healthcare; I WILL ATTEND TO my own health, well-being, and abilities in order to provide care of the highest standard; I WILL NOT USE my medical knowledge to violate human rights and civil liberties, even under threat; I MAKE THESE PROMISES solemnly, freely, and upon my honour. </vt:lpstr>
      <vt:lpstr>                                                   M E D I C A L P R O F E S S I O N A L I S M  I N  T H E  N E W  M I L L E N N I U M : A  P H Y S I C I A N  C H A RT E R 2005 ABIM FOUNDATION - ACP FOUNDATION - EUROPEAN FEDERATION OF INTERNAL MEDICINE</vt:lpstr>
      <vt:lpstr>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del título</dc:title>
  <dc:creator>Summer</dc:creator>
  <cp:revision>2</cp:revision>
  <dcterms:created xsi:type="dcterms:W3CDTF">2013-04-05T20:48:24Z</dcterms:created>
  <dcterms:modified xsi:type="dcterms:W3CDTF">2019-09-18T16:40:09Z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